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42"/>
  </p:notesMasterIdLst>
  <p:sldIdLst>
    <p:sldId id="256" r:id="rId2"/>
    <p:sldId id="257" r:id="rId3"/>
    <p:sldId id="296" r:id="rId4"/>
    <p:sldId id="259" r:id="rId5"/>
    <p:sldId id="295" r:id="rId6"/>
    <p:sldId id="261" r:id="rId7"/>
    <p:sldId id="335" r:id="rId8"/>
    <p:sldId id="298" r:id="rId9"/>
    <p:sldId id="263" r:id="rId10"/>
    <p:sldId id="264" r:id="rId11"/>
    <p:sldId id="265" r:id="rId12"/>
    <p:sldId id="303" r:id="rId13"/>
    <p:sldId id="299" r:id="rId14"/>
    <p:sldId id="267" r:id="rId15"/>
    <p:sldId id="268" r:id="rId16"/>
    <p:sldId id="300" r:id="rId17"/>
    <p:sldId id="301" r:id="rId18"/>
    <p:sldId id="302" r:id="rId19"/>
    <p:sldId id="304" r:id="rId20"/>
    <p:sldId id="312" r:id="rId21"/>
    <p:sldId id="313" r:id="rId22"/>
    <p:sldId id="314" r:id="rId23"/>
    <p:sldId id="315" r:id="rId24"/>
    <p:sldId id="319" r:id="rId25"/>
    <p:sldId id="320" r:id="rId26"/>
    <p:sldId id="328" r:id="rId27"/>
    <p:sldId id="325" r:id="rId28"/>
    <p:sldId id="327" r:id="rId29"/>
    <p:sldId id="316" r:id="rId30"/>
    <p:sldId id="317" r:id="rId31"/>
    <p:sldId id="270" r:id="rId32"/>
    <p:sldId id="269" r:id="rId33"/>
    <p:sldId id="306" r:id="rId34"/>
    <p:sldId id="307" r:id="rId35"/>
    <p:sldId id="310" r:id="rId36"/>
    <p:sldId id="332" r:id="rId37"/>
    <p:sldId id="333" r:id="rId38"/>
    <p:sldId id="331" r:id="rId39"/>
    <p:sldId id="334" r:id="rId40"/>
    <p:sldId id="294" r:id="rId41"/>
  </p:sldIdLst>
  <p:sldSz cx="9144000" cy="6480175"/>
  <p:notesSz cx="6858000" cy="9144000"/>
  <p:embeddedFontLst>
    <p:embeddedFont>
      <p:font typeface="Calibri" panose="020F0502020204030204" pitchFamily="34" charset="0"/>
      <p:regular r:id="rId43"/>
      <p:bold r:id="rId44"/>
      <p:italic r:id="rId45"/>
      <p:boldItalic r:id="rId46"/>
    </p:embeddedFont>
    <p:embeddedFont>
      <p:font typeface="Space Grotesk Light" panose="020B0604020202020204"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EC0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1E8972-68E6-47C6-8168-9DFCAA21A1EE}">
  <a:tblStyle styleId="{B71E8972-68E6-47C6-8168-9DFCAA21A1E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38F8498-D9A7-4CEC-A156-9DC165E34A9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09" autoAdjust="0"/>
    <p:restoredTop sz="95407" autoAdjust="0"/>
  </p:normalViewPr>
  <p:slideViewPr>
    <p:cSldViewPr snapToGrid="0">
      <p:cViewPr>
        <p:scale>
          <a:sx n="100" d="100"/>
          <a:sy n="100" d="100"/>
        </p:scale>
        <p:origin x="678"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3FF05F-19B1-4BC5-8A2C-0751C39A4139}"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IN"/>
        </a:p>
      </dgm:t>
    </dgm:pt>
    <dgm:pt modelId="{56377E24-C9C7-4330-B28B-0FA2E07E8A9F}">
      <dgm:prSet custT="1"/>
      <dgm:spPr/>
      <dgm:t>
        <a:bodyPr/>
        <a:lstStyle/>
        <a:p>
          <a:r>
            <a:rPr lang="en-IN" sz="1400" b="0" i="0" dirty="0">
              <a:latin typeface="Space Grotesk Light" panose="020B0604020202020204" charset="0"/>
              <a:cs typeface="Space Grotesk Light" panose="020B0604020202020204" charset="0"/>
            </a:rPr>
            <a:t>Admin</a:t>
          </a:r>
          <a:endParaRPr lang="en-IN" sz="1400" dirty="0">
            <a:latin typeface="Space Grotesk Light" panose="020B0604020202020204" charset="0"/>
            <a:cs typeface="Space Grotesk Light" panose="020B0604020202020204" charset="0"/>
          </a:endParaRPr>
        </a:p>
      </dgm:t>
    </dgm:pt>
    <dgm:pt modelId="{422DEF14-4449-4D8B-B7BE-B33AAE1A9516}" type="parTrans" cxnId="{34531CEF-49C3-4390-B87F-A587CAC92C04}">
      <dgm:prSet/>
      <dgm:spPr/>
      <dgm:t>
        <a:bodyPr/>
        <a:lstStyle/>
        <a:p>
          <a:endParaRPr lang="en-IN"/>
        </a:p>
      </dgm:t>
    </dgm:pt>
    <dgm:pt modelId="{0A2E56AF-1C1E-405B-BB37-627C3BE00ECB}" type="sibTrans" cxnId="{34531CEF-49C3-4390-B87F-A587CAC92C04}">
      <dgm:prSet/>
      <dgm:spPr/>
      <dgm:t>
        <a:bodyPr/>
        <a:lstStyle/>
        <a:p>
          <a:endParaRPr lang="en-IN"/>
        </a:p>
      </dgm:t>
    </dgm:pt>
    <dgm:pt modelId="{2DE7CB55-C5D8-444D-8FD0-9F5B96BDA9D3}">
      <dgm:prSet custT="1"/>
      <dgm:spPr/>
      <dgm:t>
        <a:bodyPr/>
        <a:lstStyle/>
        <a:p>
          <a:r>
            <a:rPr lang="en-IN" sz="1400" b="0" i="0" dirty="0">
              <a:latin typeface="Space Grotesk Light" panose="020B0604020202020204" charset="0"/>
              <a:cs typeface="Space Grotesk Light" panose="020B0604020202020204" charset="0"/>
            </a:rPr>
            <a:t>User</a:t>
          </a:r>
          <a:endParaRPr lang="en-IN" sz="1400" dirty="0">
            <a:latin typeface="Space Grotesk Light" panose="020B0604020202020204" charset="0"/>
            <a:cs typeface="Space Grotesk Light" panose="020B0604020202020204" charset="0"/>
          </a:endParaRPr>
        </a:p>
      </dgm:t>
    </dgm:pt>
    <dgm:pt modelId="{5AD18863-6B18-478E-AAB9-8D1780CA1B84}" type="parTrans" cxnId="{89254CAA-0C5E-4871-A130-1D93D1D307E5}">
      <dgm:prSet/>
      <dgm:spPr/>
      <dgm:t>
        <a:bodyPr/>
        <a:lstStyle/>
        <a:p>
          <a:endParaRPr lang="en-IN"/>
        </a:p>
      </dgm:t>
    </dgm:pt>
    <dgm:pt modelId="{539B2A96-614A-4D46-A126-66373FCCD939}" type="sibTrans" cxnId="{89254CAA-0C5E-4871-A130-1D93D1D307E5}">
      <dgm:prSet/>
      <dgm:spPr/>
      <dgm:t>
        <a:bodyPr/>
        <a:lstStyle/>
        <a:p>
          <a:endParaRPr lang="en-IN"/>
        </a:p>
      </dgm:t>
    </dgm:pt>
    <dgm:pt modelId="{54423F5B-636E-4389-8441-66B37715B03A}">
      <dgm:prSet custT="1"/>
      <dgm:spPr/>
      <dgm:t>
        <a:bodyPr/>
        <a:lstStyle/>
        <a:p>
          <a:r>
            <a:rPr lang="en-IN" sz="1400" b="0" i="0" dirty="0">
              <a:latin typeface="Space Grotesk Light" panose="020B0604020202020204" charset="0"/>
              <a:cs typeface="Space Grotesk Light" panose="020B0604020202020204" charset="0"/>
            </a:rPr>
            <a:t>teacher</a:t>
          </a:r>
          <a:endParaRPr lang="en-IN" sz="1400" dirty="0">
            <a:latin typeface="Space Grotesk Light" panose="020B0604020202020204" charset="0"/>
            <a:cs typeface="Space Grotesk Light" panose="020B0604020202020204" charset="0"/>
          </a:endParaRPr>
        </a:p>
      </dgm:t>
    </dgm:pt>
    <dgm:pt modelId="{DF36E936-598D-4F12-99BF-103F7B8E57E6}" type="parTrans" cxnId="{E4A90437-C657-43AE-9092-3F98C83000BA}">
      <dgm:prSet/>
      <dgm:spPr/>
      <dgm:t>
        <a:bodyPr/>
        <a:lstStyle/>
        <a:p>
          <a:endParaRPr lang="en-IN"/>
        </a:p>
      </dgm:t>
    </dgm:pt>
    <dgm:pt modelId="{025258C5-0D4A-426A-B75D-72AD0F6373EE}" type="sibTrans" cxnId="{E4A90437-C657-43AE-9092-3F98C83000BA}">
      <dgm:prSet/>
      <dgm:spPr/>
      <dgm:t>
        <a:bodyPr/>
        <a:lstStyle/>
        <a:p>
          <a:endParaRPr lang="en-IN"/>
        </a:p>
      </dgm:t>
    </dgm:pt>
    <dgm:pt modelId="{416B4516-CDC4-46CA-8EE5-C72B40DD8287}">
      <dgm:prSet custT="1"/>
      <dgm:spPr/>
      <dgm:t>
        <a:bodyPr/>
        <a:lstStyle/>
        <a:p>
          <a:r>
            <a:rPr lang="en-IN" sz="1400" b="0" i="0" dirty="0">
              <a:latin typeface="Space Grotesk Light" panose="020B0604020202020204" charset="0"/>
              <a:cs typeface="Space Grotesk Light" panose="020B0604020202020204" charset="0"/>
            </a:rPr>
            <a:t>student</a:t>
          </a:r>
          <a:endParaRPr lang="en-IN" sz="1400" dirty="0">
            <a:latin typeface="Space Grotesk Light" panose="020B0604020202020204" charset="0"/>
            <a:cs typeface="Space Grotesk Light" panose="020B0604020202020204" charset="0"/>
          </a:endParaRPr>
        </a:p>
      </dgm:t>
    </dgm:pt>
    <dgm:pt modelId="{5C286211-D6A7-4066-8B3B-3EA2D5652F50}" type="parTrans" cxnId="{6BA9B60F-B116-458C-94AE-3566917F4A27}">
      <dgm:prSet/>
      <dgm:spPr/>
      <dgm:t>
        <a:bodyPr/>
        <a:lstStyle/>
        <a:p>
          <a:endParaRPr lang="en-IN"/>
        </a:p>
      </dgm:t>
    </dgm:pt>
    <dgm:pt modelId="{F6568DA6-EF0F-48F2-8823-8438FCCEC9D9}" type="sibTrans" cxnId="{6BA9B60F-B116-458C-94AE-3566917F4A27}">
      <dgm:prSet/>
      <dgm:spPr/>
      <dgm:t>
        <a:bodyPr/>
        <a:lstStyle/>
        <a:p>
          <a:endParaRPr lang="en-IN"/>
        </a:p>
      </dgm:t>
    </dgm:pt>
    <dgm:pt modelId="{F68A847D-97D6-45E0-B46B-53B257B4F04E}">
      <dgm:prSet custT="1"/>
      <dgm:spPr/>
      <dgm:t>
        <a:bodyPr/>
        <a:lstStyle/>
        <a:p>
          <a:r>
            <a:rPr lang="en-IN" sz="1400" b="0" i="0" dirty="0">
              <a:latin typeface="Space Grotesk Light" panose="020B0604020202020204" charset="0"/>
              <a:cs typeface="Space Grotesk Light" panose="020B0604020202020204" charset="0"/>
            </a:rPr>
            <a:t>Schedule</a:t>
          </a:r>
          <a:endParaRPr lang="en-IN" sz="1400" dirty="0">
            <a:latin typeface="Space Grotesk Light" panose="020B0604020202020204" charset="0"/>
            <a:cs typeface="Space Grotesk Light" panose="020B0604020202020204" charset="0"/>
          </a:endParaRPr>
        </a:p>
      </dgm:t>
    </dgm:pt>
    <dgm:pt modelId="{58392096-FC6F-46D3-BD76-571212F56F46}" type="parTrans" cxnId="{1E9C3D03-F19C-432D-9C71-79EBDBA63758}">
      <dgm:prSet/>
      <dgm:spPr/>
      <dgm:t>
        <a:bodyPr/>
        <a:lstStyle/>
        <a:p>
          <a:endParaRPr lang="en-IN"/>
        </a:p>
      </dgm:t>
    </dgm:pt>
    <dgm:pt modelId="{E46A6097-7602-4BA1-B0F6-1A38314AFE89}" type="sibTrans" cxnId="{1E9C3D03-F19C-432D-9C71-79EBDBA63758}">
      <dgm:prSet/>
      <dgm:spPr/>
      <dgm:t>
        <a:bodyPr/>
        <a:lstStyle/>
        <a:p>
          <a:endParaRPr lang="en-IN"/>
        </a:p>
      </dgm:t>
    </dgm:pt>
    <dgm:pt modelId="{5F100B9E-5F75-472D-ABC3-F56CCBD77FB3}">
      <dgm:prSet custT="1"/>
      <dgm:spPr/>
      <dgm:t>
        <a:bodyPr/>
        <a:lstStyle/>
        <a:p>
          <a:r>
            <a:rPr lang="en-IN" sz="1400" b="0" i="0" dirty="0">
              <a:latin typeface="Space Grotesk Light" panose="020B0604020202020204" charset="0"/>
              <a:cs typeface="Space Grotesk Light" panose="020B0604020202020204" charset="0"/>
            </a:rPr>
            <a:t>Examination</a:t>
          </a:r>
          <a:endParaRPr lang="en-IN" sz="1400" dirty="0">
            <a:latin typeface="Space Grotesk Light" panose="020B0604020202020204" charset="0"/>
            <a:cs typeface="Space Grotesk Light" panose="020B0604020202020204" charset="0"/>
          </a:endParaRPr>
        </a:p>
      </dgm:t>
    </dgm:pt>
    <dgm:pt modelId="{3D4B8C4E-ED87-489B-AB1D-220B89AE3E29}" type="parTrans" cxnId="{E81BB6E8-18BF-4B62-9B4B-9939C95313F1}">
      <dgm:prSet/>
      <dgm:spPr/>
      <dgm:t>
        <a:bodyPr/>
        <a:lstStyle/>
        <a:p>
          <a:endParaRPr lang="en-IN"/>
        </a:p>
      </dgm:t>
    </dgm:pt>
    <dgm:pt modelId="{250663BB-605E-4AF6-8399-B83FE9CCDD34}" type="sibTrans" cxnId="{E81BB6E8-18BF-4B62-9B4B-9939C95313F1}">
      <dgm:prSet/>
      <dgm:spPr/>
      <dgm:t>
        <a:bodyPr/>
        <a:lstStyle/>
        <a:p>
          <a:endParaRPr lang="en-IN"/>
        </a:p>
      </dgm:t>
    </dgm:pt>
    <dgm:pt modelId="{774B9A22-5760-42EF-8CE3-E3C662A4952F}">
      <dgm:prSet custT="1"/>
      <dgm:spPr/>
      <dgm:t>
        <a:bodyPr/>
        <a:lstStyle/>
        <a:p>
          <a:r>
            <a:rPr lang="en-IN" sz="1400" b="0" i="0">
              <a:latin typeface="Space Grotesk Light" panose="020B0604020202020204" charset="0"/>
              <a:cs typeface="Space Grotesk Light" panose="020B0604020202020204" charset="0"/>
            </a:rPr>
            <a:t>Question</a:t>
          </a:r>
          <a:endParaRPr lang="en-IN" sz="1400">
            <a:latin typeface="Space Grotesk Light" panose="020B0604020202020204" charset="0"/>
            <a:cs typeface="Space Grotesk Light" panose="020B0604020202020204" charset="0"/>
          </a:endParaRPr>
        </a:p>
      </dgm:t>
    </dgm:pt>
    <dgm:pt modelId="{50581D7E-5168-40E3-962D-EBC4A6D587A5}" type="parTrans" cxnId="{F26BAA53-7EF5-40DA-B362-FEA8D8836DB6}">
      <dgm:prSet/>
      <dgm:spPr/>
      <dgm:t>
        <a:bodyPr/>
        <a:lstStyle/>
        <a:p>
          <a:endParaRPr lang="en-IN"/>
        </a:p>
      </dgm:t>
    </dgm:pt>
    <dgm:pt modelId="{CF4121F8-814D-4EBA-96F7-579BC1976981}" type="sibTrans" cxnId="{F26BAA53-7EF5-40DA-B362-FEA8D8836DB6}">
      <dgm:prSet/>
      <dgm:spPr/>
      <dgm:t>
        <a:bodyPr/>
        <a:lstStyle/>
        <a:p>
          <a:endParaRPr lang="en-IN"/>
        </a:p>
      </dgm:t>
    </dgm:pt>
    <dgm:pt modelId="{76C98DDF-60EA-4861-BF5B-786A5593985C}">
      <dgm:prSet custT="1"/>
      <dgm:spPr/>
      <dgm:t>
        <a:bodyPr/>
        <a:lstStyle/>
        <a:p>
          <a:r>
            <a:rPr lang="en-IN" sz="1400" b="0" i="0" dirty="0">
              <a:latin typeface="Space Grotesk Light" panose="020B0604020202020204" charset="0"/>
              <a:cs typeface="Space Grotesk Light" panose="020B0604020202020204" charset="0"/>
            </a:rPr>
            <a:t>courses</a:t>
          </a:r>
          <a:endParaRPr lang="en-IN" sz="1400" dirty="0">
            <a:latin typeface="Space Grotesk Light" panose="020B0604020202020204" charset="0"/>
            <a:cs typeface="Space Grotesk Light" panose="020B0604020202020204" charset="0"/>
          </a:endParaRPr>
        </a:p>
      </dgm:t>
    </dgm:pt>
    <dgm:pt modelId="{40E66F65-1FA1-43F2-B7BF-8DD9A9F9A292}" type="parTrans" cxnId="{FD3F8F05-08C0-4AEC-8CFE-17EEA8005FF8}">
      <dgm:prSet/>
      <dgm:spPr/>
      <dgm:t>
        <a:bodyPr/>
        <a:lstStyle/>
        <a:p>
          <a:endParaRPr lang="en-IN"/>
        </a:p>
      </dgm:t>
    </dgm:pt>
    <dgm:pt modelId="{98A006D1-709F-45BA-9DB7-B7D79C4BAB38}" type="sibTrans" cxnId="{FD3F8F05-08C0-4AEC-8CFE-17EEA8005FF8}">
      <dgm:prSet/>
      <dgm:spPr/>
      <dgm:t>
        <a:bodyPr/>
        <a:lstStyle/>
        <a:p>
          <a:endParaRPr lang="en-IN"/>
        </a:p>
      </dgm:t>
    </dgm:pt>
    <dgm:pt modelId="{254045F2-DE2B-4F16-8487-5B8F63DF9568}">
      <dgm:prSet custT="1"/>
      <dgm:spPr/>
      <dgm:t>
        <a:bodyPr/>
        <a:lstStyle/>
        <a:p>
          <a:r>
            <a:rPr lang="en-IN" sz="1400" b="0" i="0" dirty="0">
              <a:latin typeface="Space Grotesk Light" panose="020B0604020202020204" charset="0"/>
              <a:cs typeface="Space Grotesk Light" panose="020B0604020202020204" charset="0"/>
            </a:rPr>
            <a:t>Paper</a:t>
          </a:r>
          <a:endParaRPr lang="en-IN" sz="1400" dirty="0">
            <a:latin typeface="Space Grotesk Light" panose="020B0604020202020204" charset="0"/>
            <a:cs typeface="Space Grotesk Light" panose="020B0604020202020204" charset="0"/>
          </a:endParaRPr>
        </a:p>
      </dgm:t>
    </dgm:pt>
    <dgm:pt modelId="{2F2C9D69-2010-4B9A-A6DA-3815110315BF}" type="parTrans" cxnId="{78E5093B-2A1A-4373-800F-143A42F58518}">
      <dgm:prSet/>
      <dgm:spPr/>
      <dgm:t>
        <a:bodyPr/>
        <a:lstStyle/>
        <a:p>
          <a:endParaRPr lang="en-IN"/>
        </a:p>
      </dgm:t>
    </dgm:pt>
    <dgm:pt modelId="{962CED04-3595-4D40-BCA9-D098F2F02B02}" type="sibTrans" cxnId="{78E5093B-2A1A-4373-800F-143A42F58518}">
      <dgm:prSet/>
      <dgm:spPr/>
      <dgm:t>
        <a:bodyPr/>
        <a:lstStyle/>
        <a:p>
          <a:endParaRPr lang="en-IN"/>
        </a:p>
      </dgm:t>
    </dgm:pt>
    <dgm:pt modelId="{8242AEAF-8A49-4193-8467-D5953C2B4A39}">
      <dgm:prSet custT="1"/>
      <dgm:spPr/>
      <dgm:t>
        <a:bodyPr/>
        <a:lstStyle/>
        <a:p>
          <a:r>
            <a:rPr lang="en-IN" sz="1400" b="0" i="0" dirty="0">
              <a:latin typeface="Space Grotesk Light" panose="020B0604020202020204" charset="0"/>
              <a:cs typeface="Space Grotesk Light" panose="020B0604020202020204" charset="0"/>
            </a:rPr>
            <a:t>contents</a:t>
          </a:r>
          <a:endParaRPr lang="en-IN" sz="1400" dirty="0">
            <a:latin typeface="Space Grotesk Light" panose="020B0604020202020204" charset="0"/>
            <a:cs typeface="Space Grotesk Light" panose="020B0604020202020204" charset="0"/>
          </a:endParaRPr>
        </a:p>
      </dgm:t>
    </dgm:pt>
    <dgm:pt modelId="{C385FFE5-4C82-4AD5-8FB6-2519EC34CDB3}" type="parTrans" cxnId="{68763CCD-CC0B-45A8-854E-8AEB2A4DDBC0}">
      <dgm:prSet/>
      <dgm:spPr/>
      <dgm:t>
        <a:bodyPr/>
        <a:lstStyle/>
        <a:p>
          <a:endParaRPr lang="en-IN"/>
        </a:p>
      </dgm:t>
    </dgm:pt>
    <dgm:pt modelId="{5C6C342C-7161-482B-BD77-305383C9749F}" type="sibTrans" cxnId="{68763CCD-CC0B-45A8-854E-8AEB2A4DDBC0}">
      <dgm:prSet/>
      <dgm:spPr/>
      <dgm:t>
        <a:bodyPr/>
        <a:lstStyle/>
        <a:p>
          <a:endParaRPr lang="en-IN"/>
        </a:p>
      </dgm:t>
    </dgm:pt>
    <dgm:pt modelId="{60F86AD5-69FB-4622-8F02-BD2D897754AC}">
      <dgm:prSet custT="1"/>
      <dgm:spPr/>
      <dgm:t>
        <a:bodyPr/>
        <a:lstStyle/>
        <a:p>
          <a:r>
            <a:rPr lang="en-IN" sz="1400" b="0" i="0" dirty="0">
              <a:latin typeface="Space Grotesk Light" panose="020B0604020202020204" charset="0"/>
              <a:cs typeface="Space Grotesk Light" panose="020B0604020202020204" charset="0"/>
            </a:rPr>
            <a:t>Payment Management</a:t>
          </a:r>
          <a:endParaRPr lang="en-IN" sz="1400" dirty="0">
            <a:latin typeface="Space Grotesk Light" panose="020B0604020202020204" charset="0"/>
            <a:cs typeface="Space Grotesk Light" panose="020B0604020202020204" charset="0"/>
          </a:endParaRPr>
        </a:p>
      </dgm:t>
    </dgm:pt>
    <dgm:pt modelId="{34F3C7EE-FE59-41AA-A5AB-393866AE62B2}" type="parTrans" cxnId="{42E64AFD-0839-4442-B85B-E5C1F91BFE5A}">
      <dgm:prSet/>
      <dgm:spPr/>
      <dgm:t>
        <a:bodyPr/>
        <a:lstStyle/>
        <a:p>
          <a:endParaRPr lang="en-IN"/>
        </a:p>
      </dgm:t>
    </dgm:pt>
    <dgm:pt modelId="{94F6AE91-0C8E-4C35-B193-FDD2E4EB13DC}" type="sibTrans" cxnId="{42E64AFD-0839-4442-B85B-E5C1F91BFE5A}">
      <dgm:prSet/>
      <dgm:spPr/>
      <dgm:t>
        <a:bodyPr/>
        <a:lstStyle/>
        <a:p>
          <a:endParaRPr lang="en-IN"/>
        </a:p>
      </dgm:t>
    </dgm:pt>
    <dgm:pt modelId="{60F63E42-7483-40EE-A8B7-9E2E91AA9030}" type="pres">
      <dgm:prSet presAssocID="{973FF05F-19B1-4BC5-8A2C-0751C39A4139}" presName="linear" presStyleCnt="0">
        <dgm:presLayoutVars>
          <dgm:animLvl val="lvl"/>
          <dgm:resizeHandles val="exact"/>
        </dgm:presLayoutVars>
      </dgm:prSet>
      <dgm:spPr/>
    </dgm:pt>
    <dgm:pt modelId="{07D7348A-D8FB-4596-A57D-6899C9FB46CB}" type="pres">
      <dgm:prSet presAssocID="{56377E24-C9C7-4330-B28B-0FA2E07E8A9F}" presName="parentText" presStyleLbl="node1" presStyleIdx="0" presStyleCnt="11" custLinFactY="-154492" custLinFactNeighborY="-200000">
        <dgm:presLayoutVars>
          <dgm:chMax val="0"/>
          <dgm:bulletEnabled val="1"/>
        </dgm:presLayoutVars>
      </dgm:prSet>
      <dgm:spPr/>
    </dgm:pt>
    <dgm:pt modelId="{D2E0F5E4-1BBC-4D76-82D0-818763299E94}" type="pres">
      <dgm:prSet presAssocID="{0A2E56AF-1C1E-405B-BB37-627C3BE00ECB}" presName="spacer" presStyleCnt="0"/>
      <dgm:spPr/>
    </dgm:pt>
    <dgm:pt modelId="{F3268E11-CE2D-4AFD-A849-E1A45C199A28}" type="pres">
      <dgm:prSet presAssocID="{2DE7CB55-C5D8-444D-8FD0-9F5B96BDA9D3}" presName="parentText" presStyleLbl="node1" presStyleIdx="1" presStyleCnt="11" custLinFactY="-106950" custLinFactNeighborY="-200000">
        <dgm:presLayoutVars>
          <dgm:chMax val="0"/>
          <dgm:bulletEnabled val="1"/>
        </dgm:presLayoutVars>
      </dgm:prSet>
      <dgm:spPr/>
    </dgm:pt>
    <dgm:pt modelId="{64C5E4A5-0F78-4A1C-925D-BEED2452788D}" type="pres">
      <dgm:prSet presAssocID="{539B2A96-614A-4D46-A126-66373FCCD939}" presName="spacer" presStyleCnt="0"/>
      <dgm:spPr/>
    </dgm:pt>
    <dgm:pt modelId="{7C0A50E6-CB47-4167-B017-C1392CB4731F}" type="pres">
      <dgm:prSet presAssocID="{54423F5B-636E-4389-8441-66B37715B03A}" presName="parentText" presStyleLbl="node1" presStyleIdx="2" presStyleCnt="11" custLinFactY="-79669" custLinFactNeighborY="-100000">
        <dgm:presLayoutVars>
          <dgm:chMax val="0"/>
          <dgm:bulletEnabled val="1"/>
        </dgm:presLayoutVars>
      </dgm:prSet>
      <dgm:spPr/>
    </dgm:pt>
    <dgm:pt modelId="{237D1CDA-C4AB-4B10-A022-2631EF21BDA3}" type="pres">
      <dgm:prSet presAssocID="{025258C5-0D4A-426A-B75D-72AD0F6373EE}" presName="spacer" presStyleCnt="0"/>
      <dgm:spPr/>
    </dgm:pt>
    <dgm:pt modelId="{3528D720-38E8-48E6-B65D-DA5481F0738C}" type="pres">
      <dgm:prSet presAssocID="{416B4516-CDC4-46CA-8EE5-C72B40DD8287}" presName="parentText" presStyleLbl="node1" presStyleIdx="3" presStyleCnt="11" custLinFactY="-51362" custLinFactNeighborY="-100000">
        <dgm:presLayoutVars>
          <dgm:chMax val="0"/>
          <dgm:bulletEnabled val="1"/>
        </dgm:presLayoutVars>
      </dgm:prSet>
      <dgm:spPr/>
    </dgm:pt>
    <dgm:pt modelId="{566C9259-C599-4E25-8D2F-E47C123CD0E0}" type="pres">
      <dgm:prSet presAssocID="{F6568DA6-EF0F-48F2-8823-8438FCCEC9D9}" presName="spacer" presStyleCnt="0"/>
      <dgm:spPr/>
    </dgm:pt>
    <dgm:pt modelId="{63BC0992-12F2-4E14-BDE3-51C238239E27}" type="pres">
      <dgm:prSet presAssocID="{F68A847D-97D6-45E0-B46B-53B257B4F04E}" presName="parentText" presStyleLbl="node1" presStyleIdx="4" presStyleCnt="11" custLinFactY="-22028" custLinFactNeighborY="-100000">
        <dgm:presLayoutVars>
          <dgm:chMax val="0"/>
          <dgm:bulletEnabled val="1"/>
        </dgm:presLayoutVars>
      </dgm:prSet>
      <dgm:spPr/>
    </dgm:pt>
    <dgm:pt modelId="{C95FC682-8EAF-4118-B372-6129D4181B27}" type="pres">
      <dgm:prSet presAssocID="{E46A6097-7602-4BA1-B0F6-1A38314AFE89}" presName="spacer" presStyleCnt="0"/>
      <dgm:spPr/>
    </dgm:pt>
    <dgm:pt modelId="{2FE80709-6B45-4786-BA13-E772345544C2}" type="pres">
      <dgm:prSet presAssocID="{5F100B9E-5F75-472D-ABC3-F56CCBD77FB3}" presName="parentText" presStyleLbl="node1" presStyleIdx="5" presStyleCnt="11">
        <dgm:presLayoutVars>
          <dgm:chMax val="0"/>
          <dgm:bulletEnabled val="1"/>
        </dgm:presLayoutVars>
      </dgm:prSet>
      <dgm:spPr/>
    </dgm:pt>
    <dgm:pt modelId="{CDA7C83D-70B5-4384-871C-D4E8082634D5}" type="pres">
      <dgm:prSet presAssocID="{250663BB-605E-4AF6-8399-B83FE9CCDD34}" presName="spacer" presStyleCnt="0"/>
      <dgm:spPr/>
    </dgm:pt>
    <dgm:pt modelId="{747C1BA9-FB2D-4E87-8181-B5A6B5C8E4E1}" type="pres">
      <dgm:prSet presAssocID="{774B9A22-5760-42EF-8CE3-E3C662A4952F}" presName="parentText" presStyleLbl="node1" presStyleIdx="6" presStyleCnt="11" custLinFactY="20307" custLinFactNeighborY="100000">
        <dgm:presLayoutVars>
          <dgm:chMax val="0"/>
          <dgm:bulletEnabled val="1"/>
        </dgm:presLayoutVars>
      </dgm:prSet>
      <dgm:spPr/>
    </dgm:pt>
    <dgm:pt modelId="{C02FF34A-2CF1-42FE-A23A-9C39625FF484}" type="pres">
      <dgm:prSet presAssocID="{CF4121F8-814D-4EBA-96F7-579BC1976981}" presName="spacer" presStyleCnt="0"/>
      <dgm:spPr/>
    </dgm:pt>
    <dgm:pt modelId="{BEA23096-31B9-4C8C-9F22-74CA60FE2B29}" type="pres">
      <dgm:prSet presAssocID="{76C98DDF-60EA-4861-BF5B-786A5593985C}" presName="parentText" presStyleLbl="node1" presStyleIdx="7" presStyleCnt="11" custLinFactY="42509" custLinFactNeighborY="100000">
        <dgm:presLayoutVars>
          <dgm:chMax val="0"/>
          <dgm:bulletEnabled val="1"/>
        </dgm:presLayoutVars>
      </dgm:prSet>
      <dgm:spPr/>
    </dgm:pt>
    <dgm:pt modelId="{24416C36-034D-4962-938D-23FC1EED4B93}" type="pres">
      <dgm:prSet presAssocID="{98A006D1-709F-45BA-9DB7-B7D79C4BAB38}" presName="spacer" presStyleCnt="0"/>
      <dgm:spPr/>
    </dgm:pt>
    <dgm:pt modelId="{C07B5199-5CD6-4FDD-9A60-1C46AB8A80C6}" type="pres">
      <dgm:prSet presAssocID="{254045F2-DE2B-4F16-8487-5B8F63DF9568}" presName="parentText" presStyleLbl="node1" presStyleIdx="8" presStyleCnt="11" custLinFactY="79514" custLinFactNeighborY="100000">
        <dgm:presLayoutVars>
          <dgm:chMax val="0"/>
          <dgm:bulletEnabled val="1"/>
        </dgm:presLayoutVars>
      </dgm:prSet>
      <dgm:spPr/>
    </dgm:pt>
    <dgm:pt modelId="{50E789CB-39A3-4075-B530-976A767F647F}" type="pres">
      <dgm:prSet presAssocID="{962CED04-3595-4D40-BCA9-D098F2F02B02}" presName="spacer" presStyleCnt="0"/>
      <dgm:spPr/>
    </dgm:pt>
    <dgm:pt modelId="{F057AED1-10A6-4692-A42B-D1D7068CCD33}" type="pres">
      <dgm:prSet presAssocID="{8242AEAF-8A49-4193-8467-D5953C2B4A39}" presName="parentText" presStyleLbl="node1" presStyleIdx="9" presStyleCnt="11" custLinFactY="106516" custLinFactNeighborY="200000">
        <dgm:presLayoutVars>
          <dgm:chMax val="0"/>
          <dgm:bulletEnabled val="1"/>
        </dgm:presLayoutVars>
      </dgm:prSet>
      <dgm:spPr/>
    </dgm:pt>
    <dgm:pt modelId="{BD61EABD-A844-432C-87D6-10348AD306CD}" type="pres">
      <dgm:prSet presAssocID="{5C6C342C-7161-482B-BD77-305383C9749F}" presName="spacer" presStyleCnt="0"/>
      <dgm:spPr/>
    </dgm:pt>
    <dgm:pt modelId="{91EBF78C-601F-4AA0-926C-CB2DF87B242C}" type="pres">
      <dgm:prSet presAssocID="{60F86AD5-69FB-4622-8F02-BD2D897754AC}" presName="parentText" presStyleLbl="node1" presStyleIdx="10" presStyleCnt="11" custLinFactY="141065" custLinFactNeighborY="200000">
        <dgm:presLayoutVars>
          <dgm:chMax val="0"/>
          <dgm:bulletEnabled val="1"/>
        </dgm:presLayoutVars>
      </dgm:prSet>
      <dgm:spPr/>
    </dgm:pt>
  </dgm:ptLst>
  <dgm:cxnLst>
    <dgm:cxn modelId="{1E9C3D03-F19C-432D-9C71-79EBDBA63758}" srcId="{973FF05F-19B1-4BC5-8A2C-0751C39A4139}" destId="{F68A847D-97D6-45E0-B46B-53B257B4F04E}" srcOrd="4" destOrd="0" parTransId="{58392096-FC6F-46D3-BD76-571212F56F46}" sibTransId="{E46A6097-7602-4BA1-B0F6-1A38314AFE89}"/>
    <dgm:cxn modelId="{39163704-EDBB-4E1C-B97B-18DB77127841}" type="presOf" srcId="{254045F2-DE2B-4F16-8487-5B8F63DF9568}" destId="{C07B5199-5CD6-4FDD-9A60-1C46AB8A80C6}" srcOrd="0" destOrd="0" presId="urn:microsoft.com/office/officeart/2005/8/layout/vList2"/>
    <dgm:cxn modelId="{FD3F8F05-08C0-4AEC-8CFE-17EEA8005FF8}" srcId="{973FF05F-19B1-4BC5-8A2C-0751C39A4139}" destId="{76C98DDF-60EA-4861-BF5B-786A5593985C}" srcOrd="7" destOrd="0" parTransId="{40E66F65-1FA1-43F2-B7BF-8DD9A9F9A292}" sibTransId="{98A006D1-709F-45BA-9DB7-B7D79C4BAB38}"/>
    <dgm:cxn modelId="{6BA9B60F-B116-458C-94AE-3566917F4A27}" srcId="{973FF05F-19B1-4BC5-8A2C-0751C39A4139}" destId="{416B4516-CDC4-46CA-8EE5-C72B40DD8287}" srcOrd="3" destOrd="0" parTransId="{5C286211-D6A7-4066-8B3B-3EA2D5652F50}" sibTransId="{F6568DA6-EF0F-48F2-8823-8438FCCEC9D9}"/>
    <dgm:cxn modelId="{4ED35C16-21BE-4B99-913A-519BD794A932}" type="presOf" srcId="{60F86AD5-69FB-4622-8F02-BD2D897754AC}" destId="{91EBF78C-601F-4AA0-926C-CB2DF87B242C}" srcOrd="0" destOrd="0" presId="urn:microsoft.com/office/officeart/2005/8/layout/vList2"/>
    <dgm:cxn modelId="{EE5C072A-0123-4E6D-BF57-5506EF8B55FC}" type="presOf" srcId="{5F100B9E-5F75-472D-ABC3-F56CCBD77FB3}" destId="{2FE80709-6B45-4786-BA13-E772345544C2}" srcOrd="0" destOrd="0" presId="urn:microsoft.com/office/officeart/2005/8/layout/vList2"/>
    <dgm:cxn modelId="{E4A90437-C657-43AE-9092-3F98C83000BA}" srcId="{973FF05F-19B1-4BC5-8A2C-0751C39A4139}" destId="{54423F5B-636E-4389-8441-66B37715B03A}" srcOrd="2" destOrd="0" parTransId="{DF36E936-598D-4F12-99BF-103F7B8E57E6}" sibTransId="{025258C5-0D4A-426A-B75D-72AD0F6373EE}"/>
    <dgm:cxn modelId="{78E5093B-2A1A-4373-800F-143A42F58518}" srcId="{973FF05F-19B1-4BC5-8A2C-0751C39A4139}" destId="{254045F2-DE2B-4F16-8487-5B8F63DF9568}" srcOrd="8" destOrd="0" parTransId="{2F2C9D69-2010-4B9A-A6DA-3815110315BF}" sibTransId="{962CED04-3595-4D40-BCA9-D098F2F02B02}"/>
    <dgm:cxn modelId="{550C5F48-C55A-4655-857C-C3967E652355}" type="presOf" srcId="{56377E24-C9C7-4330-B28B-0FA2E07E8A9F}" destId="{07D7348A-D8FB-4596-A57D-6899C9FB46CB}" srcOrd="0" destOrd="0" presId="urn:microsoft.com/office/officeart/2005/8/layout/vList2"/>
    <dgm:cxn modelId="{235C3269-82FD-4F20-AAA0-711806153865}" type="presOf" srcId="{76C98DDF-60EA-4861-BF5B-786A5593985C}" destId="{BEA23096-31B9-4C8C-9F22-74CA60FE2B29}" srcOrd="0" destOrd="0" presId="urn:microsoft.com/office/officeart/2005/8/layout/vList2"/>
    <dgm:cxn modelId="{79804A4A-ABCF-4632-BB45-5D3E734B23EE}" type="presOf" srcId="{2DE7CB55-C5D8-444D-8FD0-9F5B96BDA9D3}" destId="{F3268E11-CE2D-4AFD-A849-E1A45C199A28}" srcOrd="0" destOrd="0" presId="urn:microsoft.com/office/officeart/2005/8/layout/vList2"/>
    <dgm:cxn modelId="{F26BAA53-7EF5-40DA-B362-FEA8D8836DB6}" srcId="{973FF05F-19B1-4BC5-8A2C-0751C39A4139}" destId="{774B9A22-5760-42EF-8CE3-E3C662A4952F}" srcOrd="6" destOrd="0" parTransId="{50581D7E-5168-40E3-962D-EBC4A6D587A5}" sibTransId="{CF4121F8-814D-4EBA-96F7-579BC1976981}"/>
    <dgm:cxn modelId="{08803F97-7423-40C7-984C-C279CE0EABBA}" type="presOf" srcId="{973FF05F-19B1-4BC5-8A2C-0751C39A4139}" destId="{60F63E42-7483-40EE-A8B7-9E2E91AA9030}" srcOrd="0" destOrd="0" presId="urn:microsoft.com/office/officeart/2005/8/layout/vList2"/>
    <dgm:cxn modelId="{9B6C3398-AABE-4FEA-BB12-6EAD31C727B2}" type="presOf" srcId="{54423F5B-636E-4389-8441-66B37715B03A}" destId="{7C0A50E6-CB47-4167-B017-C1392CB4731F}" srcOrd="0" destOrd="0" presId="urn:microsoft.com/office/officeart/2005/8/layout/vList2"/>
    <dgm:cxn modelId="{89254CAA-0C5E-4871-A130-1D93D1D307E5}" srcId="{973FF05F-19B1-4BC5-8A2C-0751C39A4139}" destId="{2DE7CB55-C5D8-444D-8FD0-9F5B96BDA9D3}" srcOrd="1" destOrd="0" parTransId="{5AD18863-6B18-478E-AAB9-8D1780CA1B84}" sibTransId="{539B2A96-614A-4D46-A126-66373FCCD939}"/>
    <dgm:cxn modelId="{4AF6F6BC-4D1E-4814-8CC1-E1D54DCF322A}" type="presOf" srcId="{774B9A22-5760-42EF-8CE3-E3C662A4952F}" destId="{747C1BA9-FB2D-4E87-8181-B5A6B5C8E4E1}" srcOrd="0" destOrd="0" presId="urn:microsoft.com/office/officeart/2005/8/layout/vList2"/>
    <dgm:cxn modelId="{D5DFDBCC-5FD4-428B-AB4C-18E134BC76DA}" type="presOf" srcId="{8242AEAF-8A49-4193-8467-D5953C2B4A39}" destId="{F057AED1-10A6-4692-A42B-D1D7068CCD33}" srcOrd="0" destOrd="0" presId="urn:microsoft.com/office/officeart/2005/8/layout/vList2"/>
    <dgm:cxn modelId="{68763CCD-CC0B-45A8-854E-8AEB2A4DDBC0}" srcId="{973FF05F-19B1-4BC5-8A2C-0751C39A4139}" destId="{8242AEAF-8A49-4193-8467-D5953C2B4A39}" srcOrd="9" destOrd="0" parTransId="{C385FFE5-4C82-4AD5-8FB6-2519EC34CDB3}" sibTransId="{5C6C342C-7161-482B-BD77-305383C9749F}"/>
    <dgm:cxn modelId="{96125ED8-B0DA-41E1-8339-39B54FF900B2}" type="presOf" srcId="{F68A847D-97D6-45E0-B46B-53B257B4F04E}" destId="{63BC0992-12F2-4E14-BDE3-51C238239E27}" srcOrd="0" destOrd="0" presId="urn:microsoft.com/office/officeart/2005/8/layout/vList2"/>
    <dgm:cxn modelId="{E81BB6E8-18BF-4B62-9B4B-9939C95313F1}" srcId="{973FF05F-19B1-4BC5-8A2C-0751C39A4139}" destId="{5F100B9E-5F75-472D-ABC3-F56CCBD77FB3}" srcOrd="5" destOrd="0" parTransId="{3D4B8C4E-ED87-489B-AB1D-220B89AE3E29}" sibTransId="{250663BB-605E-4AF6-8399-B83FE9CCDD34}"/>
    <dgm:cxn modelId="{957CC5EA-3AD9-4234-B734-B0670C5130F5}" type="presOf" srcId="{416B4516-CDC4-46CA-8EE5-C72B40DD8287}" destId="{3528D720-38E8-48E6-B65D-DA5481F0738C}" srcOrd="0" destOrd="0" presId="urn:microsoft.com/office/officeart/2005/8/layout/vList2"/>
    <dgm:cxn modelId="{34531CEF-49C3-4390-B87F-A587CAC92C04}" srcId="{973FF05F-19B1-4BC5-8A2C-0751C39A4139}" destId="{56377E24-C9C7-4330-B28B-0FA2E07E8A9F}" srcOrd="0" destOrd="0" parTransId="{422DEF14-4449-4D8B-B7BE-B33AAE1A9516}" sibTransId="{0A2E56AF-1C1E-405B-BB37-627C3BE00ECB}"/>
    <dgm:cxn modelId="{42E64AFD-0839-4442-B85B-E5C1F91BFE5A}" srcId="{973FF05F-19B1-4BC5-8A2C-0751C39A4139}" destId="{60F86AD5-69FB-4622-8F02-BD2D897754AC}" srcOrd="10" destOrd="0" parTransId="{34F3C7EE-FE59-41AA-A5AB-393866AE62B2}" sibTransId="{94F6AE91-0C8E-4C35-B193-FDD2E4EB13DC}"/>
    <dgm:cxn modelId="{9373D8DC-6726-4C19-876F-7D0A69D62BF2}" type="presParOf" srcId="{60F63E42-7483-40EE-A8B7-9E2E91AA9030}" destId="{07D7348A-D8FB-4596-A57D-6899C9FB46CB}" srcOrd="0" destOrd="0" presId="urn:microsoft.com/office/officeart/2005/8/layout/vList2"/>
    <dgm:cxn modelId="{E89F2530-0A9D-45CD-8E17-09EB824DC483}" type="presParOf" srcId="{60F63E42-7483-40EE-A8B7-9E2E91AA9030}" destId="{D2E0F5E4-1BBC-4D76-82D0-818763299E94}" srcOrd="1" destOrd="0" presId="urn:microsoft.com/office/officeart/2005/8/layout/vList2"/>
    <dgm:cxn modelId="{E61E9371-6263-44F4-9290-F8016D3076E9}" type="presParOf" srcId="{60F63E42-7483-40EE-A8B7-9E2E91AA9030}" destId="{F3268E11-CE2D-4AFD-A849-E1A45C199A28}" srcOrd="2" destOrd="0" presId="urn:microsoft.com/office/officeart/2005/8/layout/vList2"/>
    <dgm:cxn modelId="{F91A59CC-5482-42F0-8086-91F1804A8AF9}" type="presParOf" srcId="{60F63E42-7483-40EE-A8B7-9E2E91AA9030}" destId="{64C5E4A5-0F78-4A1C-925D-BEED2452788D}" srcOrd="3" destOrd="0" presId="urn:microsoft.com/office/officeart/2005/8/layout/vList2"/>
    <dgm:cxn modelId="{FEC5AF38-2B23-42D1-B182-A5DBB54739CC}" type="presParOf" srcId="{60F63E42-7483-40EE-A8B7-9E2E91AA9030}" destId="{7C0A50E6-CB47-4167-B017-C1392CB4731F}" srcOrd="4" destOrd="0" presId="urn:microsoft.com/office/officeart/2005/8/layout/vList2"/>
    <dgm:cxn modelId="{B3D07E4B-B854-44B7-9150-14E659030E0E}" type="presParOf" srcId="{60F63E42-7483-40EE-A8B7-9E2E91AA9030}" destId="{237D1CDA-C4AB-4B10-A022-2631EF21BDA3}" srcOrd="5" destOrd="0" presId="urn:microsoft.com/office/officeart/2005/8/layout/vList2"/>
    <dgm:cxn modelId="{9AE1BD7F-7380-4238-9E33-359A23726BE2}" type="presParOf" srcId="{60F63E42-7483-40EE-A8B7-9E2E91AA9030}" destId="{3528D720-38E8-48E6-B65D-DA5481F0738C}" srcOrd="6" destOrd="0" presId="urn:microsoft.com/office/officeart/2005/8/layout/vList2"/>
    <dgm:cxn modelId="{E911D219-134A-49C7-BD4B-8D1A3BA1662D}" type="presParOf" srcId="{60F63E42-7483-40EE-A8B7-9E2E91AA9030}" destId="{566C9259-C599-4E25-8D2F-E47C123CD0E0}" srcOrd="7" destOrd="0" presId="urn:microsoft.com/office/officeart/2005/8/layout/vList2"/>
    <dgm:cxn modelId="{AC839C2C-9C9F-470C-9C32-3975632FE245}" type="presParOf" srcId="{60F63E42-7483-40EE-A8B7-9E2E91AA9030}" destId="{63BC0992-12F2-4E14-BDE3-51C238239E27}" srcOrd="8" destOrd="0" presId="urn:microsoft.com/office/officeart/2005/8/layout/vList2"/>
    <dgm:cxn modelId="{1C2AC827-75F9-488E-B83F-F8ABCB4685CD}" type="presParOf" srcId="{60F63E42-7483-40EE-A8B7-9E2E91AA9030}" destId="{C95FC682-8EAF-4118-B372-6129D4181B27}" srcOrd="9" destOrd="0" presId="urn:microsoft.com/office/officeart/2005/8/layout/vList2"/>
    <dgm:cxn modelId="{AF191D72-CA85-474F-8A35-A1B4C36CB3B0}" type="presParOf" srcId="{60F63E42-7483-40EE-A8B7-9E2E91AA9030}" destId="{2FE80709-6B45-4786-BA13-E772345544C2}" srcOrd="10" destOrd="0" presId="urn:microsoft.com/office/officeart/2005/8/layout/vList2"/>
    <dgm:cxn modelId="{41DA7FB9-5F6F-47F0-A9BC-075D8A81BC13}" type="presParOf" srcId="{60F63E42-7483-40EE-A8B7-9E2E91AA9030}" destId="{CDA7C83D-70B5-4384-871C-D4E8082634D5}" srcOrd="11" destOrd="0" presId="urn:microsoft.com/office/officeart/2005/8/layout/vList2"/>
    <dgm:cxn modelId="{E4EDA78C-61CA-4D35-8B63-F35B5383F02D}" type="presParOf" srcId="{60F63E42-7483-40EE-A8B7-9E2E91AA9030}" destId="{747C1BA9-FB2D-4E87-8181-B5A6B5C8E4E1}" srcOrd="12" destOrd="0" presId="urn:microsoft.com/office/officeart/2005/8/layout/vList2"/>
    <dgm:cxn modelId="{7F44BFAB-337D-42CC-9A87-94FE8088DA5A}" type="presParOf" srcId="{60F63E42-7483-40EE-A8B7-9E2E91AA9030}" destId="{C02FF34A-2CF1-42FE-A23A-9C39625FF484}" srcOrd="13" destOrd="0" presId="urn:microsoft.com/office/officeart/2005/8/layout/vList2"/>
    <dgm:cxn modelId="{412A6441-78CD-4E67-99B6-1315EE3CF0DC}" type="presParOf" srcId="{60F63E42-7483-40EE-A8B7-9E2E91AA9030}" destId="{BEA23096-31B9-4C8C-9F22-74CA60FE2B29}" srcOrd="14" destOrd="0" presId="urn:microsoft.com/office/officeart/2005/8/layout/vList2"/>
    <dgm:cxn modelId="{74EED5BF-43F4-4FF1-BAED-A745103B61C3}" type="presParOf" srcId="{60F63E42-7483-40EE-A8B7-9E2E91AA9030}" destId="{24416C36-034D-4962-938D-23FC1EED4B93}" srcOrd="15" destOrd="0" presId="urn:microsoft.com/office/officeart/2005/8/layout/vList2"/>
    <dgm:cxn modelId="{FEC73DEF-F5CC-4ABC-8595-D7061C8657A8}" type="presParOf" srcId="{60F63E42-7483-40EE-A8B7-9E2E91AA9030}" destId="{C07B5199-5CD6-4FDD-9A60-1C46AB8A80C6}" srcOrd="16" destOrd="0" presId="urn:microsoft.com/office/officeart/2005/8/layout/vList2"/>
    <dgm:cxn modelId="{B60887E5-A2DB-46B2-854F-D36FEB3EEB3B}" type="presParOf" srcId="{60F63E42-7483-40EE-A8B7-9E2E91AA9030}" destId="{50E789CB-39A3-4075-B530-976A767F647F}" srcOrd="17" destOrd="0" presId="urn:microsoft.com/office/officeart/2005/8/layout/vList2"/>
    <dgm:cxn modelId="{88DBC328-8049-4511-9FCB-317C6BB0A59F}" type="presParOf" srcId="{60F63E42-7483-40EE-A8B7-9E2E91AA9030}" destId="{F057AED1-10A6-4692-A42B-D1D7068CCD33}" srcOrd="18" destOrd="0" presId="urn:microsoft.com/office/officeart/2005/8/layout/vList2"/>
    <dgm:cxn modelId="{257CB5F7-1EA1-4859-AEA7-64D20173F889}" type="presParOf" srcId="{60F63E42-7483-40EE-A8B7-9E2E91AA9030}" destId="{BD61EABD-A844-432C-87D6-10348AD306CD}" srcOrd="19" destOrd="0" presId="urn:microsoft.com/office/officeart/2005/8/layout/vList2"/>
    <dgm:cxn modelId="{41948B3D-9CC1-433C-BA92-65C6C171A2F0}" type="presParOf" srcId="{60F63E42-7483-40EE-A8B7-9E2E91AA9030}" destId="{91EBF78C-601F-4AA0-926C-CB2DF87B242C}" srcOrd="2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C70514-FBFA-4AF0-88EB-3521C707FAAD}"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IN"/>
        </a:p>
      </dgm:t>
    </dgm:pt>
    <dgm:pt modelId="{6FC52AD2-603E-4F6E-8A98-A15B5F26E064}">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Admin </a:t>
          </a:r>
          <a:r>
            <a:rPr lang="en-IN" sz="1200" b="1" i="0" spc="300" dirty="0">
              <a:solidFill>
                <a:schemeClr val="tx2">
                  <a:lumMod val="10000"/>
                </a:schemeClr>
              </a:solidFill>
              <a:latin typeface="Space Grotesk Light" panose="020B0604020202020204" charset="0"/>
              <a:cs typeface="Space Grotesk Light" panose="020B0604020202020204" charset="0"/>
            </a:rPr>
            <a:t>manages </a:t>
          </a:r>
          <a:r>
            <a:rPr lang="en-IN" sz="1200" b="0" i="0" spc="300" dirty="0">
              <a:solidFill>
                <a:schemeClr val="tx2">
                  <a:lumMod val="10000"/>
                </a:schemeClr>
              </a:solidFill>
              <a:latin typeface="Space Grotesk Light" panose="020B0604020202020204" charset="0"/>
              <a:cs typeface="Space Grotesk Light" panose="020B0604020202020204" charset="0"/>
            </a:rPr>
            <a:t>the whole system</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7B7E3594-CE8F-4CE3-92EB-979D5FEBE431}" type="parTrans" cxnId="{E4158230-4FDE-45CA-A917-673EDB5B70ED}">
      <dgm:prSet/>
      <dgm:spPr/>
      <dgm:t>
        <a:bodyPr/>
        <a:lstStyle/>
        <a:p>
          <a:endParaRPr lang="en-IN">
            <a:solidFill>
              <a:schemeClr val="tx2">
                <a:lumMod val="10000"/>
              </a:schemeClr>
            </a:solidFill>
          </a:endParaRPr>
        </a:p>
      </dgm:t>
    </dgm:pt>
    <dgm:pt modelId="{16918036-A01F-45A7-A467-EE9FC6F7BAB2}" type="sibTrans" cxnId="{E4158230-4FDE-45CA-A917-673EDB5B70ED}">
      <dgm:prSet/>
      <dgm:spPr/>
      <dgm:t>
        <a:bodyPr/>
        <a:lstStyle/>
        <a:p>
          <a:endParaRPr lang="en-IN">
            <a:solidFill>
              <a:schemeClr val="tx2">
                <a:lumMod val="10000"/>
              </a:schemeClr>
            </a:solidFill>
          </a:endParaRPr>
        </a:p>
      </dgm:t>
    </dgm:pt>
    <dgm:pt modelId="{337CDEED-C560-446A-8302-C67EE999E327}">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teacher </a:t>
          </a:r>
          <a:r>
            <a:rPr lang="en-IN" sz="1200" b="1" i="0" spc="300" dirty="0">
              <a:solidFill>
                <a:schemeClr val="tx2">
                  <a:lumMod val="10000"/>
                </a:schemeClr>
              </a:solidFill>
              <a:latin typeface="Space Grotesk Light" panose="020B0604020202020204" charset="0"/>
              <a:cs typeface="Space Grotesk Light" panose="020B0604020202020204" charset="0"/>
            </a:rPr>
            <a:t>manages c</a:t>
          </a:r>
          <a:r>
            <a:rPr lang="en-IN" sz="1200" b="0" i="0" spc="300" dirty="0">
              <a:solidFill>
                <a:schemeClr val="tx2">
                  <a:lumMod val="10000"/>
                </a:schemeClr>
              </a:solidFill>
              <a:latin typeface="Space Grotesk Light" panose="020B0604020202020204" charset="0"/>
              <a:cs typeface="Space Grotesk Light" panose="020B0604020202020204" charset="0"/>
            </a:rPr>
            <a:t>ontents</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BE66CEAF-103E-4614-8BD9-BA950BAF3CC7}" type="parTrans" cxnId="{1E5FD586-192A-43DD-9AFC-B5161DAD6F5D}">
      <dgm:prSet/>
      <dgm:spPr/>
      <dgm:t>
        <a:bodyPr/>
        <a:lstStyle/>
        <a:p>
          <a:endParaRPr lang="en-IN">
            <a:solidFill>
              <a:schemeClr val="tx2">
                <a:lumMod val="10000"/>
              </a:schemeClr>
            </a:solidFill>
          </a:endParaRPr>
        </a:p>
      </dgm:t>
    </dgm:pt>
    <dgm:pt modelId="{BEFB8D05-D6B5-48C9-9E93-B968303F9CB7}" type="sibTrans" cxnId="{1E5FD586-192A-43DD-9AFC-B5161DAD6F5D}">
      <dgm:prSet/>
      <dgm:spPr/>
      <dgm:t>
        <a:bodyPr/>
        <a:lstStyle/>
        <a:p>
          <a:endParaRPr lang="en-IN">
            <a:solidFill>
              <a:schemeClr val="tx2">
                <a:lumMod val="10000"/>
              </a:schemeClr>
            </a:solidFill>
          </a:endParaRPr>
        </a:p>
      </dgm:t>
    </dgm:pt>
    <dgm:pt modelId="{4B273BC1-E909-49DD-AA31-3D4B917E9B6D}">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teacher </a:t>
          </a:r>
          <a:r>
            <a:rPr lang="en-IN" sz="1200" b="1" i="0" spc="300" dirty="0">
              <a:solidFill>
                <a:schemeClr val="tx2">
                  <a:lumMod val="10000"/>
                </a:schemeClr>
              </a:solidFill>
              <a:latin typeface="Space Grotesk Light" panose="020B0604020202020204" charset="0"/>
              <a:cs typeface="Space Grotesk Light" panose="020B0604020202020204" charset="0"/>
            </a:rPr>
            <a:t>manages </a:t>
          </a:r>
          <a:r>
            <a:rPr lang="en-IN" sz="1200" b="0" i="0" spc="300" dirty="0">
              <a:solidFill>
                <a:schemeClr val="tx2">
                  <a:lumMod val="10000"/>
                </a:schemeClr>
              </a:solidFill>
              <a:latin typeface="Space Grotesk Light" panose="020B0604020202020204" charset="0"/>
              <a:cs typeface="Space Grotesk Light" panose="020B0604020202020204" charset="0"/>
            </a:rPr>
            <a:t>Schedule</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ED699B66-59C6-4EFD-8F9C-C48C801FB74A}" type="parTrans" cxnId="{AF17FF19-7DBA-4E88-A249-96E4E68CF457}">
      <dgm:prSet/>
      <dgm:spPr/>
      <dgm:t>
        <a:bodyPr/>
        <a:lstStyle/>
        <a:p>
          <a:endParaRPr lang="en-IN">
            <a:solidFill>
              <a:schemeClr val="tx2">
                <a:lumMod val="10000"/>
              </a:schemeClr>
            </a:solidFill>
          </a:endParaRPr>
        </a:p>
      </dgm:t>
    </dgm:pt>
    <dgm:pt modelId="{B74F25CA-778E-484A-B082-33E79D3089C0}" type="sibTrans" cxnId="{AF17FF19-7DBA-4E88-A249-96E4E68CF457}">
      <dgm:prSet/>
      <dgm:spPr/>
      <dgm:t>
        <a:bodyPr/>
        <a:lstStyle/>
        <a:p>
          <a:endParaRPr lang="en-IN">
            <a:solidFill>
              <a:schemeClr val="tx2">
                <a:lumMod val="10000"/>
              </a:schemeClr>
            </a:solidFill>
          </a:endParaRPr>
        </a:p>
      </dgm:t>
    </dgm:pt>
    <dgm:pt modelId="{FC7F0365-6694-48A2-9746-3792DD48253D}">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teacher </a:t>
          </a:r>
          <a:r>
            <a:rPr lang="en-IN" sz="1200" b="1" i="0" spc="300" dirty="0">
              <a:solidFill>
                <a:schemeClr val="tx2">
                  <a:lumMod val="10000"/>
                </a:schemeClr>
              </a:solidFill>
              <a:latin typeface="Space Grotesk Light" panose="020B0604020202020204" charset="0"/>
              <a:cs typeface="Space Grotesk Light" panose="020B0604020202020204" charset="0"/>
            </a:rPr>
            <a:t>manages </a:t>
          </a:r>
          <a:r>
            <a:rPr lang="en-IN" sz="1200" b="0" i="0" spc="300" dirty="0">
              <a:solidFill>
                <a:schemeClr val="tx2">
                  <a:lumMod val="10000"/>
                </a:schemeClr>
              </a:solidFill>
              <a:latin typeface="Space Grotesk Light" panose="020B0604020202020204" charset="0"/>
              <a:cs typeface="Space Grotesk Light" panose="020B0604020202020204" charset="0"/>
            </a:rPr>
            <a:t>Examination</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83D6AAD1-B668-4537-9035-AD9BA09353AE}" type="parTrans" cxnId="{7EBFE43F-A74D-40C0-8C90-CAD6C8BB074B}">
      <dgm:prSet/>
      <dgm:spPr/>
      <dgm:t>
        <a:bodyPr/>
        <a:lstStyle/>
        <a:p>
          <a:endParaRPr lang="en-IN">
            <a:solidFill>
              <a:schemeClr val="tx2">
                <a:lumMod val="10000"/>
              </a:schemeClr>
            </a:solidFill>
          </a:endParaRPr>
        </a:p>
      </dgm:t>
    </dgm:pt>
    <dgm:pt modelId="{BAE403C2-424A-4286-8A1E-AE360D4067E5}" type="sibTrans" cxnId="{7EBFE43F-A74D-40C0-8C90-CAD6C8BB074B}">
      <dgm:prSet/>
      <dgm:spPr/>
      <dgm:t>
        <a:bodyPr/>
        <a:lstStyle/>
        <a:p>
          <a:endParaRPr lang="en-IN">
            <a:solidFill>
              <a:schemeClr val="tx2">
                <a:lumMod val="10000"/>
              </a:schemeClr>
            </a:solidFill>
          </a:endParaRPr>
        </a:p>
      </dgm:t>
    </dgm:pt>
    <dgm:pt modelId="{37BACA1E-77D4-4544-93FF-1FEC54E9306A}">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courses </a:t>
          </a:r>
          <a:r>
            <a:rPr lang="en-IN" sz="1200" b="1" i="0" spc="300" dirty="0">
              <a:solidFill>
                <a:schemeClr val="tx2">
                  <a:lumMod val="10000"/>
                </a:schemeClr>
              </a:solidFill>
              <a:latin typeface="Space Grotesk Light" panose="020B0604020202020204" charset="0"/>
              <a:cs typeface="Space Grotesk Light" panose="020B0604020202020204" charset="0"/>
            </a:rPr>
            <a:t>has</a:t>
          </a:r>
          <a:r>
            <a:rPr lang="en-IN" sz="1200" b="0" i="0" spc="300" dirty="0">
              <a:solidFill>
                <a:schemeClr val="tx2">
                  <a:lumMod val="10000"/>
                </a:schemeClr>
              </a:solidFill>
              <a:latin typeface="Space Grotesk Light" panose="020B0604020202020204" charset="0"/>
              <a:cs typeface="Space Grotesk Light" panose="020B0604020202020204" charset="0"/>
            </a:rPr>
            <a:t> contents</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E8958FFB-4B29-48E6-A627-CA3AA7CEC4D3}" type="parTrans" cxnId="{0ED6B079-CDC0-494A-8D7B-67B8AC776F70}">
      <dgm:prSet/>
      <dgm:spPr/>
      <dgm:t>
        <a:bodyPr/>
        <a:lstStyle/>
        <a:p>
          <a:endParaRPr lang="en-IN">
            <a:solidFill>
              <a:schemeClr val="tx2">
                <a:lumMod val="10000"/>
              </a:schemeClr>
            </a:solidFill>
          </a:endParaRPr>
        </a:p>
      </dgm:t>
    </dgm:pt>
    <dgm:pt modelId="{B6ECCCB4-C2AC-4F1A-A945-A6BB089573E7}" type="sibTrans" cxnId="{0ED6B079-CDC0-494A-8D7B-67B8AC776F70}">
      <dgm:prSet/>
      <dgm:spPr/>
      <dgm:t>
        <a:bodyPr/>
        <a:lstStyle/>
        <a:p>
          <a:endParaRPr lang="en-IN">
            <a:solidFill>
              <a:schemeClr val="tx2">
                <a:lumMod val="10000"/>
              </a:schemeClr>
            </a:solidFill>
          </a:endParaRPr>
        </a:p>
      </dgm:t>
    </dgm:pt>
    <dgm:pt modelId="{50861B07-423C-470F-8A1A-96AE7578D56B}">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courses </a:t>
          </a:r>
          <a:r>
            <a:rPr lang="en-IN" sz="1200" b="1" i="0" spc="300" dirty="0">
              <a:solidFill>
                <a:schemeClr val="tx2">
                  <a:lumMod val="10000"/>
                </a:schemeClr>
              </a:solidFill>
              <a:latin typeface="Space Grotesk Light" panose="020B0604020202020204" charset="0"/>
              <a:cs typeface="Space Grotesk Light" panose="020B0604020202020204" charset="0"/>
            </a:rPr>
            <a:t>has</a:t>
          </a:r>
          <a:r>
            <a:rPr lang="en-IN" sz="1200" b="0" i="0" spc="300" dirty="0">
              <a:solidFill>
                <a:schemeClr val="tx2">
                  <a:lumMod val="10000"/>
                </a:schemeClr>
              </a:solidFill>
              <a:latin typeface="Space Grotesk Light" panose="020B0604020202020204" charset="0"/>
              <a:cs typeface="Space Grotesk Light" panose="020B0604020202020204" charset="0"/>
            </a:rPr>
            <a:t> Payment</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D574FD94-AB1D-47E1-99B7-3957E8901A7B}" type="parTrans" cxnId="{64CF5CD7-748B-498D-A3E2-119816AB9826}">
      <dgm:prSet/>
      <dgm:spPr/>
      <dgm:t>
        <a:bodyPr/>
        <a:lstStyle/>
        <a:p>
          <a:endParaRPr lang="en-IN">
            <a:solidFill>
              <a:schemeClr val="tx2">
                <a:lumMod val="10000"/>
              </a:schemeClr>
            </a:solidFill>
          </a:endParaRPr>
        </a:p>
      </dgm:t>
    </dgm:pt>
    <dgm:pt modelId="{A28CAC3E-3049-424E-B4BE-454E8329B55E}" type="sibTrans" cxnId="{64CF5CD7-748B-498D-A3E2-119816AB9826}">
      <dgm:prSet/>
      <dgm:spPr/>
      <dgm:t>
        <a:bodyPr/>
        <a:lstStyle/>
        <a:p>
          <a:endParaRPr lang="en-IN">
            <a:solidFill>
              <a:schemeClr val="tx2">
                <a:lumMod val="10000"/>
              </a:schemeClr>
            </a:solidFill>
          </a:endParaRPr>
        </a:p>
      </dgm:t>
    </dgm:pt>
    <dgm:pt modelId="{9333D48E-1CEF-4FE8-B911-0721435FAD8C}">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student </a:t>
          </a:r>
          <a:r>
            <a:rPr lang="en-IN" sz="1200" b="1" i="0" spc="300" dirty="0">
              <a:solidFill>
                <a:schemeClr val="tx2">
                  <a:lumMod val="10000"/>
                </a:schemeClr>
              </a:solidFill>
              <a:latin typeface="Space Grotesk Light" panose="020B0604020202020204" charset="0"/>
              <a:cs typeface="Space Grotesk Light" panose="020B0604020202020204" charset="0"/>
            </a:rPr>
            <a:t>enrols for</a:t>
          </a:r>
          <a:r>
            <a:rPr lang="en-IN" sz="1200" b="0" i="0" spc="300" dirty="0">
              <a:solidFill>
                <a:schemeClr val="tx2">
                  <a:lumMod val="10000"/>
                </a:schemeClr>
              </a:solidFill>
              <a:latin typeface="Space Grotesk Light" panose="020B0604020202020204" charset="0"/>
              <a:cs typeface="Space Grotesk Light" panose="020B0604020202020204" charset="0"/>
            </a:rPr>
            <a:t> courses</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CF9C454F-C5CA-4DC8-BD82-E3F27C2875A4}" type="parTrans" cxnId="{FAC0BB95-D2E0-4106-BAF6-7447F897D527}">
      <dgm:prSet/>
      <dgm:spPr/>
      <dgm:t>
        <a:bodyPr/>
        <a:lstStyle/>
        <a:p>
          <a:endParaRPr lang="en-IN">
            <a:solidFill>
              <a:schemeClr val="tx2">
                <a:lumMod val="10000"/>
              </a:schemeClr>
            </a:solidFill>
          </a:endParaRPr>
        </a:p>
      </dgm:t>
    </dgm:pt>
    <dgm:pt modelId="{E287D4E3-EE1D-46A4-A999-737F84FBB805}" type="sibTrans" cxnId="{FAC0BB95-D2E0-4106-BAF6-7447F897D527}">
      <dgm:prSet/>
      <dgm:spPr/>
      <dgm:t>
        <a:bodyPr/>
        <a:lstStyle/>
        <a:p>
          <a:endParaRPr lang="en-IN">
            <a:solidFill>
              <a:schemeClr val="tx2">
                <a:lumMod val="10000"/>
              </a:schemeClr>
            </a:solidFill>
          </a:endParaRPr>
        </a:p>
      </dgm:t>
    </dgm:pt>
    <dgm:pt modelId="{9E4CBE8E-0AB0-4281-B7F9-E1ABF0D9FC66}">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student </a:t>
          </a:r>
          <a:r>
            <a:rPr lang="en-IN" sz="1200" b="1" i="0" spc="300" dirty="0">
              <a:solidFill>
                <a:schemeClr val="tx2">
                  <a:lumMod val="10000"/>
                </a:schemeClr>
              </a:solidFill>
              <a:latin typeface="Space Grotesk Light" panose="020B0604020202020204" charset="0"/>
              <a:cs typeface="Space Grotesk Light" panose="020B0604020202020204" charset="0"/>
            </a:rPr>
            <a:t>browses</a:t>
          </a:r>
          <a:r>
            <a:rPr lang="en-IN" sz="1200" b="0" i="0" spc="300" dirty="0">
              <a:solidFill>
                <a:schemeClr val="tx2">
                  <a:lumMod val="10000"/>
                </a:schemeClr>
              </a:solidFill>
              <a:latin typeface="Space Grotesk Light" panose="020B0604020202020204" charset="0"/>
              <a:cs typeface="Space Grotesk Light" panose="020B0604020202020204" charset="0"/>
            </a:rPr>
            <a:t> contents</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2F834AA6-ECC9-4D37-9039-49D50419C3A2}" type="parTrans" cxnId="{22D6A8D8-2803-44BC-A869-CB9BF3E951C5}">
      <dgm:prSet/>
      <dgm:spPr/>
      <dgm:t>
        <a:bodyPr/>
        <a:lstStyle/>
        <a:p>
          <a:endParaRPr lang="en-IN">
            <a:solidFill>
              <a:schemeClr val="tx2">
                <a:lumMod val="10000"/>
              </a:schemeClr>
            </a:solidFill>
          </a:endParaRPr>
        </a:p>
      </dgm:t>
    </dgm:pt>
    <dgm:pt modelId="{594E7A1D-8AB4-43F8-8E7B-D4F502204E1F}" type="sibTrans" cxnId="{22D6A8D8-2803-44BC-A869-CB9BF3E951C5}">
      <dgm:prSet/>
      <dgm:spPr/>
      <dgm:t>
        <a:bodyPr/>
        <a:lstStyle/>
        <a:p>
          <a:endParaRPr lang="en-IN">
            <a:solidFill>
              <a:schemeClr val="tx2">
                <a:lumMod val="10000"/>
              </a:schemeClr>
            </a:solidFill>
          </a:endParaRPr>
        </a:p>
      </dgm:t>
    </dgm:pt>
    <dgm:pt modelId="{A45D597D-4DD2-4838-A8B8-4DD49E91B6A3}">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students </a:t>
          </a:r>
          <a:r>
            <a:rPr lang="en-IN" sz="1200" b="1" i="0" spc="300" dirty="0">
              <a:solidFill>
                <a:schemeClr val="tx2">
                  <a:lumMod val="10000"/>
                </a:schemeClr>
              </a:solidFill>
              <a:latin typeface="Space Grotesk Light" panose="020B0604020202020204" charset="0"/>
              <a:cs typeface="Space Grotesk Light" panose="020B0604020202020204" charset="0"/>
            </a:rPr>
            <a:t>makes</a:t>
          </a:r>
          <a:r>
            <a:rPr lang="en-IN" sz="1200" b="0" i="0" spc="300" dirty="0">
              <a:solidFill>
                <a:schemeClr val="tx2">
                  <a:lumMod val="10000"/>
                </a:schemeClr>
              </a:solidFill>
              <a:latin typeface="Space Grotesk Light" panose="020B0604020202020204" charset="0"/>
              <a:cs typeface="Space Grotesk Light" panose="020B0604020202020204" charset="0"/>
            </a:rPr>
            <a:t> Payment</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288E8E79-8AE1-4BA9-9208-661279572D43}" type="parTrans" cxnId="{28A4598B-B4C1-4B97-90AC-994A8AE918AA}">
      <dgm:prSet/>
      <dgm:spPr/>
      <dgm:t>
        <a:bodyPr/>
        <a:lstStyle/>
        <a:p>
          <a:endParaRPr lang="en-IN">
            <a:solidFill>
              <a:schemeClr val="tx2">
                <a:lumMod val="10000"/>
              </a:schemeClr>
            </a:solidFill>
          </a:endParaRPr>
        </a:p>
      </dgm:t>
    </dgm:pt>
    <dgm:pt modelId="{8A8695CA-E2E1-4C35-B728-5C62EFBA77A8}" type="sibTrans" cxnId="{28A4598B-B4C1-4B97-90AC-994A8AE918AA}">
      <dgm:prSet/>
      <dgm:spPr/>
      <dgm:t>
        <a:bodyPr/>
        <a:lstStyle/>
        <a:p>
          <a:endParaRPr lang="en-IN">
            <a:solidFill>
              <a:schemeClr val="tx2">
                <a:lumMod val="10000"/>
              </a:schemeClr>
            </a:solidFill>
          </a:endParaRPr>
        </a:p>
      </dgm:t>
    </dgm:pt>
    <dgm:pt modelId="{64F6D87F-8B13-4A30-A605-B7ED4D47B10D}">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Exam </a:t>
          </a:r>
          <a:r>
            <a:rPr lang="en-IN" sz="1200" b="1" i="0" spc="300" dirty="0">
              <a:solidFill>
                <a:schemeClr val="tx2">
                  <a:lumMod val="10000"/>
                </a:schemeClr>
              </a:solidFill>
              <a:latin typeface="Space Grotesk Light" panose="020B0604020202020204" charset="0"/>
              <a:cs typeface="Space Grotesk Light" panose="020B0604020202020204" charset="0"/>
            </a:rPr>
            <a:t>has</a:t>
          </a:r>
          <a:r>
            <a:rPr lang="en-IN" sz="1200" b="0" i="0" spc="300" dirty="0">
              <a:solidFill>
                <a:schemeClr val="tx2">
                  <a:lumMod val="10000"/>
                </a:schemeClr>
              </a:solidFill>
              <a:latin typeface="Space Grotesk Light" panose="020B0604020202020204" charset="0"/>
              <a:cs typeface="Space Grotesk Light" panose="020B0604020202020204" charset="0"/>
            </a:rPr>
            <a:t> Answers</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77B63FC0-4727-489E-B604-F656933A7E9D}" type="parTrans" cxnId="{F6FA11D3-88E8-40E8-8F77-C261931426C0}">
      <dgm:prSet/>
      <dgm:spPr/>
      <dgm:t>
        <a:bodyPr/>
        <a:lstStyle/>
        <a:p>
          <a:endParaRPr lang="en-IN">
            <a:solidFill>
              <a:schemeClr val="tx2">
                <a:lumMod val="10000"/>
              </a:schemeClr>
            </a:solidFill>
          </a:endParaRPr>
        </a:p>
      </dgm:t>
    </dgm:pt>
    <dgm:pt modelId="{52AD96E2-6C1D-4033-AE1F-7B8659014ADA}" type="sibTrans" cxnId="{F6FA11D3-88E8-40E8-8F77-C261931426C0}">
      <dgm:prSet/>
      <dgm:spPr/>
      <dgm:t>
        <a:bodyPr/>
        <a:lstStyle/>
        <a:p>
          <a:endParaRPr lang="en-IN">
            <a:solidFill>
              <a:schemeClr val="tx2">
                <a:lumMod val="10000"/>
              </a:schemeClr>
            </a:solidFill>
          </a:endParaRPr>
        </a:p>
      </dgm:t>
    </dgm:pt>
    <dgm:pt modelId="{3D03B6D5-0E4E-470E-BBC4-949B8CE850AD}">
      <dgm:prSet custT="1"/>
      <dgm:spPr/>
      <dgm:t>
        <a:bodyPr/>
        <a:lstStyle/>
        <a:p>
          <a:r>
            <a:rPr lang="en-IN" sz="1200" b="0" i="0" spc="300" dirty="0">
              <a:solidFill>
                <a:schemeClr val="tx2">
                  <a:lumMod val="10000"/>
                </a:schemeClr>
              </a:solidFill>
              <a:latin typeface="Space Grotesk Light" panose="020B0604020202020204" charset="0"/>
              <a:cs typeface="Space Grotesk Light" panose="020B0604020202020204" charset="0"/>
            </a:rPr>
            <a:t>Exam </a:t>
          </a:r>
          <a:r>
            <a:rPr lang="en-IN" sz="1200" b="1" i="0" spc="300" dirty="0">
              <a:solidFill>
                <a:schemeClr val="tx2">
                  <a:lumMod val="10000"/>
                </a:schemeClr>
              </a:solidFill>
              <a:latin typeface="Space Grotesk Light" panose="020B0604020202020204" charset="0"/>
              <a:cs typeface="Space Grotesk Light" panose="020B0604020202020204" charset="0"/>
            </a:rPr>
            <a:t>has</a:t>
          </a:r>
          <a:r>
            <a:rPr lang="en-IN" sz="1200" b="0" i="0" spc="300" dirty="0">
              <a:solidFill>
                <a:schemeClr val="tx2">
                  <a:lumMod val="10000"/>
                </a:schemeClr>
              </a:solidFill>
              <a:latin typeface="Space Grotesk Light" panose="020B0604020202020204" charset="0"/>
              <a:cs typeface="Space Grotesk Light" panose="020B0604020202020204" charset="0"/>
            </a:rPr>
            <a:t> Questions</a:t>
          </a:r>
          <a:endParaRPr lang="en-IN" sz="1200" spc="300" dirty="0">
            <a:solidFill>
              <a:schemeClr val="tx2">
                <a:lumMod val="10000"/>
              </a:schemeClr>
            </a:solidFill>
            <a:latin typeface="Space Grotesk Light" panose="020B0604020202020204" charset="0"/>
            <a:cs typeface="Space Grotesk Light" panose="020B0604020202020204" charset="0"/>
          </a:endParaRPr>
        </a:p>
      </dgm:t>
    </dgm:pt>
    <dgm:pt modelId="{A097F420-44B7-47E6-B703-E729BDC641C4}" type="parTrans" cxnId="{A67E9033-E940-4352-B8DE-9D7C9AFF4645}">
      <dgm:prSet/>
      <dgm:spPr/>
      <dgm:t>
        <a:bodyPr/>
        <a:lstStyle/>
        <a:p>
          <a:endParaRPr lang="en-IN">
            <a:solidFill>
              <a:schemeClr val="tx2">
                <a:lumMod val="10000"/>
              </a:schemeClr>
            </a:solidFill>
          </a:endParaRPr>
        </a:p>
      </dgm:t>
    </dgm:pt>
    <dgm:pt modelId="{D7903B32-5415-40D0-BCD4-CAE6FE9D7399}" type="sibTrans" cxnId="{A67E9033-E940-4352-B8DE-9D7C9AFF4645}">
      <dgm:prSet/>
      <dgm:spPr/>
      <dgm:t>
        <a:bodyPr/>
        <a:lstStyle/>
        <a:p>
          <a:endParaRPr lang="en-IN">
            <a:solidFill>
              <a:schemeClr val="tx2">
                <a:lumMod val="10000"/>
              </a:schemeClr>
            </a:solidFill>
          </a:endParaRPr>
        </a:p>
      </dgm:t>
    </dgm:pt>
    <dgm:pt modelId="{0CF9C2A2-0870-4F5C-AEDA-2AB7F879DEC2}" type="pres">
      <dgm:prSet presAssocID="{DFC70514-FBFA-4AF0-88EB-3521C707FAAD}" presName="linear" presStyleCnt="0">
        <dgm:presLayoutVars>
          <dgm:animLvl val="lvl"/>
          <dgm:resizeHandles val="exact"/>
        </dgm:presLayoutVars>
      </dgm:prSet>
      <dgm:spPr/>
    </dgm:pt>
    <dgm:pt modelId="{492EA567-8672-466B-BADC-A661502E0F42}" type="pres">
      <dgm:prSet presAssocID="{6FC52AD2-603E-4F6E-8A98-A15B5F26E064}" presName="parentText" presStyleLbl="node1" presStyleIdx="0" presStyleCnt="11">
        <dgm:presLayoutVars>
          <dgm:chMax val="0"/>
          <dgm:bulletEnabled val="1"/>
        </dgm:presLayoutVars>
      </dgm:prSet>
      <dgm:spPr/>
    </dgm:pt>
    <dgm:pt modelId="{C06570BB-FB6F-43DD-910D-862C698B0866}" type="pres">
      <dgm:prSet presAssocID="{16918036-A01F-45A7-A467-EE9FC6F7BAB2}" presName="spacer" presStyleCnt="0"/>
      <dgm:spPr/>
    </dgm:pt>
    <dgm:pt modelId="{72F5D8A4-6CAC-4864-9C3D-D4271D995D1E}" type="pres">
      <dgm:prSet presAssocID="{337CDEED-C560-446A-8302-C67EE999E327}" presName="parentText" presStyleLbl="node1" presStyleIdx="1" presStyleCnt="11">
        <dgm:presLayoutVars>
          <dgm:chMax val="0"/>
          <dgm:bulletEnabled val="1"/>
        </dgm:presLayoutVars>
      </dgm:prSet>
      <dgm:spPr/>
    </dgm:pt>
    <dgm:pt modelId="{76809F66-0F0C-4566-A965-4DD79720F5BC}" type="pres">
      <dgm:prSet presAssocID="{BEFB8D05-D6B5-48C9-9E93-B968303F9CB7}" presName="spacer" presStyleCnt="0"/>
      <dgm:spPr/>
    </dgm:pt>
    <dgm:pt modelId="{1708C2A5-A5AB-4E63-BAAB-A843408D7B5B}" type="pres">
      <dgm:prSet presAssocID="{4B273BC1-E909-49DD-AA31-3D4B917E9B6D}" presName="parentText" presStyleLbl="node1" presStyleIdx="2" presStyleCnt="11">
        <dgm:presLayoutVars>
          <dgm:chMax val="0"/>
          <dgm:bulletEnabled val="1"/>
        </dgm:presLayoutVars>
      </dgm:prSet>
      <dgm:spPr/>
    </dgm:pt>
    <dgm:pt modelId="{3B8AE86A-C009-4392-B990-8C27D851ECA8}" type="pres">
      <dgm:prSet presAssocID="{B74F25CA-778E-484A-B082-33E79D3089C0}" presName="spacer" presStyleCnt="0"/>
      <dgm:spPr/>
    </dgm:pt>
    <dgm:pt modelId="{51FF98B6-AE84-4D7F-BCD5-56720F5503A6}" type="pres">
      <dgm:prSet presAssocID="{FC7F0365-6694-48A2-9746-3792DD48253D}" presName="parentText" presStyleLbl="node1" presStyleIdx="3" presStyleCnt="11">
        <dgm:presLayoutVars>
          <dgm:chMax val="0"/>
          <dgm:bulletEnabled val="1"/>
        </dgm:presLayoutVars>
      </dgm:prSet>
      <dgm:spPr/>
    </dgm:pt>
    <dgm:pt modelId="{EA1A0483-8E4F-4D06-BDFC-5C7B19EFA9A9}" type="pres">
      <dgm:prSet presAssocID="{BAE403C2-424A-4286-8A1E-AE360D4067E5}" presName="spacer" presStyleCnt="0"/>
      <dgm:spPr/>
    </dgm:pt>
    <dgm:pt modelId="{EAC26702-9E5D-4EB7-A1B7-8AA75B45A16A}" type="pres">
      <dgm:prSet presAssocID="{37BACA1E-77D4-4544-93FF-1FEC54E9306A}" presName="parentText" presStyleLbl="node1" presStyleIdx="4" presStyleCnt="11">
        <dgm:presLayoutVars>
          <dgm:chMax val="0"/>
          <dgm:bulletEnabled val="1"/>
        </dgm:presLayoutVars>
      </dgm:prSet>
      <dgm:spPr/>
    </dgm:pt>
    <dgm:pt modelId="{045CAED2-1D54-4A1E-BF70-DFD2431704B4}" type="pres">
      <dgm:prSet presAssocID="{B6ECCCB4-C2AC-4F1A-A945-A6BB089573E7}" presName="spacer" presStyleCnt="0"/>
      <dgm:spPr/>
    </dgm:pt>
    <dgm:pt modelId="{BA35280F-D86F-4BDF-8BB4-AFFE92F1E011}" type="pres">
      <dgm:prSet presAssocID="{50861B07-423C-470F-8A1A-96AE7578D56B}" presName="parentText" presStyleLbl="node1" presStyleIdx="5" presStyleCnt="11">
        <dgm:presLayoutVars>
          <dgm:chMax val="0"/>
          <dgm:bulletEnabled val="1"/>
        </dgm:presLayoutVars>
      </dgm:prSet>
      <dgm:spPr/>
    </dgm:pt>
    <dgm:pt modelId="{95B455BD-AC6A-47B4-BF43-F46E5A36BB7E}" type="pres">
      <dgm:prSet presAssocID="{A28CAC3E-3049-424E-B4BE-454E8329B55E}" presName="spacer" presStyleCnt="0"/>
      <dgm:spPr/>
    </dgm:pt>
    <dgm:pt modelId="{A3818671-1998-43AC-AB37-DA116D45BE92}" type="pres">
      <dgm:prSet presAssocID="{9333D48E-1CEF-4FE8-B911-0721435FAD8C}" presName="parentText" presStyleLbl="node1" presStyleIdx="6" presStyleCnt="11">
        <dgm:presLayoutVars>
          <dgm:chMax val="0"/>
          <dgm:bulletEnabled val="1"/>
        </dgm:presLayoutVars>
      </dgm:prSet>
      <dgm:spPr/>
    </dgm:pt>
    <dgm:pt modelId="{87117F13-7E4E-43D7-84AF-73FBA6B603AB}" type="pres">
      <dgm:prSet presAssocID="{E287D4E3-EE1D-46A4-A999-737F84FBB805}" presName="spacer" presStyleCnt="0"/>
      <dgm:spPr/>
    </dgm:pt>
    <dgm:pt modelId="{002E4481-8541-4CB7-A277-B23F688547A2}" type="pres">
      <dgm:prSet presAssocID="{9E4CBE8E-0AB0-4281-B7F9-E1ABF0D9FC66}" presName="parentText" presStyleLbl="node1" presStyleIdx="7" presStyleCnt="11">
        <dgm:presLayoutVars>
          <dgm:chMax val="0"/>
          <dgm:bulletEnabled val="1"/>
        </dgm:presLayoutVars>
      </dgm:prSet>
      <dgm:spPr/>
    </dgm:pt>
    <dgm:pt modelId="{204DB989-29ED-4022-B29A-B7E773D59254}" type="pres">
      <dgm:prSet presAssocID="{594E7A1D-8AB4-43F8-8E7B-D4F502204E1F}" presName="spacer" presStyleCnt="0"/>
      <dgm:spPr/>
    </dgm:pt>
    <dgm:pt modelId="{6C1A183B-DFCF-43E1-872B-81DE1209C3B9}" type="pres">
      <dgm:prSet presAssocID="{A45D597D-4DD2-4838-A8B8-4DD49E91B6A3}" presName="parentText" presStyleLbl="node1" presStyleIdx="8" presStyleCnt="11">
        <dgm:presLayoutVars>
          <dgm:chMax val="0"/>
          <dgm:bulletEnabled val="1"/>
        </dgm:presLayoutVars>
      </dgm:prSet>
      <dgm:spPr/>
    </dgm:pt>
    <dgm:pt modelId="{50076199-92AB-4ACB-99E4-E456F71A25AE}" type="pres">
      <dgm:prSet presAssocID="{8A8695CA-E2E1-4C35-B728-5C62EFBA77A8}" presName="spacer" presStyleCnt="0"/>
      <dgm:spPr/>
    </dgm:pt>
    <dgm:pt modelId="{7D95DBA9-C81E-419A-AA62-51BD61FEBA1B}" type="pres">
      <dgm:prSet presAssocID="{64F6D87F-8B13-4A30-A605-B7ED4D47B10D}" presName="parentText" presStyleLbl="node1" presStyleIdx="9" presStyleCnt="11">
        <dgm:presLayoutVars>
          <dgm:chMax val="0"/>
          <dgm:bulletEnabled val="1"/>
        </dgm:presLayoutVars>
      </dgm:prSet>
      <dgm:spPr/>
    </dgm:pt>
    <dgm:pt modelId="{447520CD-4294-4F59-BF70-2AB78AEEF8B6}" type="pres">
      <dgm:prSet presAssocID="{52AD96E2-6C1D-4033-AE1F-7B8659014ADA}" presName="spacer" presStyleCnt="0"/>
      <dgm:spPr/>
    </dgm:pt>
    <dgm:pt modelId="{C28724AA-5BE4-46A8-8881-96CD96BF0F13}" type="pres">
      <dgm:prSet presAssocID="{3D03B6D5-0E4E-470E-BBC4-949B8CE850AD}" presName="parentText" presStyleLbl="node1" presStyleIdx="10" presStyleCnt="11" custLinFactY="1261" custLinFactNeighborX="1398" custLinFactNeighborY="100000">
        <dgm:presLayoutVars>
          <dgm:chMax val="0"/>
          <dgm:bulletEnabled val="1"/>
        </dgm:presLayoutVars>
      </dgm:prSet>
      <dgm:spPr/>
    </dgm:pt>
  </dgm:ptLst>
  <dgm:cxnLst>
    <dgm:cxn modelId="{24E32D10-447F-4706-8D67-02BF2889C95B}" type="presOf" srcId="{64F6D87F-8B13-4A30-A605-B7ED4D47B10D}" destId="{7D95DBA9-C81E-419A-AA62-51BD61FEBA1B}" srcOrd="0" destOrd="0" presId="urn:microsoft.com/office/officeart/2005/8/layout/vList2"/>
    <dgm:cxn modelId="{82682119-61FB-473E-8AB7-2E29C8ACBFA1}" type="presOf" srcId="{3D03B6D5-0E4E-470E-BBC4-949B8CE850AD}" destId="{C28724AA-5BE4-46A8-8881-96CD96BF0F13}" srcOrd="0" destOrd="0" presId="urn:microsoft.com/office/officeart/2005/8/layout/vList2"/>
    <dgm:cxn modelId="{AF17FF19-7DBA-4E88-A249-96E4E68CF457}" srcId="{DFC70514-FBFA-4AF0-88EB-3521C707FAAD}" destId="{4B273BC1-E909-49DD-AA31-3D4B917E9B6D}" srcOrd="2" destOrd="0" parTransId="{ED699B66-59C6-4EFD-8F9C-C48C801FB74A}" sibTransId="{B74F25CA-778E-484A-B082-33E79D3089C0}"/>
    <dgm:cxn modelId="{F4E6D322-EA09-484A-8550-AF39839C881B}" type="presOf" srcId="{9E4CBE8E-0AB0-4281-B7F9-E1ABF0D9FC66}" destId="{002E4481-8541-4CB7-A277-B23F688547A2}" srcOrd="0" destOrd="0" presId="urn:microsoft.com/office/officeart/2005/8/layout/vList2"/>
    <dgm:cxn modelId="{E4158230-4FDE-45CA-A917-673EDB5B70ED}" srcId="{DFC70514-FBFA-4AF0-88EB-3521C707FAAD}" destId="{6FC52AD2-603E-4F6E-8A98-A15B5F26E064}" srcOrd="0" destOrd="0" parTransId="{7B7E3594-CE8F-4CE3-92EB-979D5FEBE431}" sibTransId="{16918036-A01F-45A7-A467-EE9FC6F7BAB2}"/>
    <dgm:cxn modelId="{A67E9033-E940-4352-B8DE-9D7C9AFF4645}" srcId="{DFC70514-FBFA-4AF0-88EB-3521C707FAAD}" destId="{3D03B6D5-0E4E-470E-BBC4-949B8CE850AD}" srcOrd="10" destOrd="0" parTransId="{A097F420-44B7-47E6-B703-E729BDC641C4}" sibTransId="{D7903B32-5415-40D0-BCD4-CAE6FE9D7399}"/>
    <dgm:cxn modelId="{10BA5F38-CFB8-4C26-B8FC-B16303AA2A9D}" type="presOf" srcId="{37BACA1E-77D4-4544-93FF-1FEC54E9306A}" destId="{EAC26702-9E5D-4EB7-A1B7-8AA75B45A16A}" srcOrd="0" destOrd="0" presId="urn:microsoft.com/office/officeart/2005/8/layout/vList2"/>
    <dgm:cxn modelId="{7EBFE43F-A74D-40C0-8C90-CAD6C8BB074B}" srcId="{DFC70514-FBFA-4AF0-88EB-3521C707FAAD}" destId="{FC7F0365-6694-48A2-9746-3792DD48253D}" srcOrd="3" destOrd="0" parTransId="{83D6AAD1-B668-4537-9035-AD9BA09353AE}" sibTransId="{BAE403C2-424A-4286-8A1E-AE360D4067E5}"/>
    <dgm:cxn modelId="{3A2B6E40-13E6-4DCE-9A21-C8CB97FFBA22}" type="presOf" srcId="{DFC70514-FBFA-4AF0-88EB-3521C707FAAD}" destId="{0CF9C2A2-0870-4F5C-AEDA-2AB7F879DEC2}" srcOrd="0" destOrd="0" presId="urn:microsoft.com/office/officeart/2005/8/layout/vList2"/>
    <dgm:cxn modelId="{96D5B75F-CE0C-4BFA-B209-1EEF168817EE}" type="presOf" srcId="{6FC52AD2-603E-4F6E-8A98-A15B5F26E064}" destId="{492EA567-8672-466B-BADC-A661502E0F42}" srcOrd="0" destOrd="0" presId="urn:microsoft.com/office/officeart/2005/8/layout/vList2"/>
    <dgm:cxn modelId="{3E2BDD6A-AAF0-43BF-8838-F738EBB1E5E9}" type="presOf" srcId="{4B273BC1-E909-49DD-AA31-3D4B917E9B6D}" destId="{1708C2A5-A5AB-4E63-BAAB-A843408D7B5B}" srcOrd="0" destOrd="0" presId="urn:microsoft.com/office/officeart/2005/8/layout/vList2"/>
    <dgm:cxn modelId="{FBB50A6C-3AB5-4256-A147-9A205D55E60C}" type="presOf" srcId="{337CDEED-C560-446A-8302-C67EE999E327}" destId="{72F5D8A4-6CAC-4864-9C3D-D4271D995D1E}" srcOrd="0" destOrd="0" presId="urn:microsoft.com/office/officeart/2005/8/layout/vList2"/>
    <dgm:cxn modelId="{0ED6B079-CDC0-494A-8D7B-67B8AC776F70}" srcId="{DFC70514-FBFA-4AF0-88EB-3521C707FAAD}" destId="{37BACA1E-77D4-4544-93FF-1FEC54E9306A}" srcOrd="4" destOrd="0" parTransId="{E8958FFB-4B29-48E6-A627-CA3AA7CEC4D3}" sibTransId="{B6ECCCB4-C2AC-4F1A-A945-A6BB089573E7}"/>
    <dgm:cxn modelId="{31672F7F-661B-4E5F-B4C8-E5FC96E02AB1}" type="presOf" srcId="{9333D48E-1CEF-4FE8-B911-0721435FAD8C}" destId="{A3818671-1998-43AC-AB37-DA116D45BE92}" srcOrd="0" destOrd="0" presId="urn:microsoft.com/office/officeart/2005/8/layout/vList2"/>
    <dgm:cxn modelId="{1E5FD586-192A-43DD-9AFC-B5161DAD6F5D}" srcId="{DFC70514-FBFA-4AF0-88EB-3521C707FAAD}" destId="{337CDEED-C560-446A-8302-C67EE999E327}" srcOrd="1" destOrd="0" parTransId="{BE66CEAF-103E-4614-8BD9-BA950BAF3CC7}" sibTransId="{BEFB8D05-D6B5-48C9-9E93-B968303F9CB7}"/>
    <dgm:cxn modelId="{28A4598B-B4C1-4B97-90AC-994A8AE918AA}" srcId="{DFC70514-FBFA-4AF0-88EB-3521C707FAAD}" destId="{A45D597D-4DD2-4838-A8B8-4DD49E91B6A3}" srcOrd="8" destOrd="0" parTransId="{288E8E79-8AE1-4BA9-9208-661279572D43}" sibTransId="{8A8695CA-E2E1-4C35-B728-5C62EFBA77A8}"/>
    <dgm:cxn modelId="{FAC0BB95-D2E0-4106-BAF6-7447F897D527}" srcId="{DFC70514-FBFA-4AF0-88EB-3521C707FAAD}" destId="{9333D48E-1CEF-4FE8-B911-0721435FAD8C}" srcOrd="6" destOrd="0" parTransId="{CF9C454F-C5CA-4DC8-BD82-E3F27C2875A4}" sibTransId="{E287D4E3-EE1D-46A4-A999-737F84FBB805}"/>
    <dgm:cxn modelId="{9AFA71BC-6483-4123-85C3-3F72E23388D3}" type="presOf" srcId="{FC7F0365-6694-48A2-9746-3792DD48253D}" destId="{51FF98B6-AE84-4D7F-BCD5-56720F5503A6}" srcOrd="0" destOrd="0" presId="urn:microsoft.com/office/officeart/2005/8/layout/vList2"/>
    <dgm:cxn modelId="{F6FA11D3-88E8-40E8-8F77-C261931426C0}" srcId="{DFC70514-FBFA-4AF0-88EB-3521C707FAAD}" destId="{64F6D87F-8B13-4A30-A605-B7ED4D47B10D}" srcOrd="9" destOrd="0" parTransId="{77B63FC0-4727-489E-B604-F656933A7E9D}" sibTransId="{52AD96E2-6C1D-4033-AE1F-7B8659014ADA}"/>
    <dgm:cxn modelId="{64CF5CD7-748B-498D-A3E2-119816AB9826}" srcId="{DFC70514-FBFA-4AF0-88EB-3521C707FAAD}" destId="{50861B07-423C-470F-8A1A-96AE7578D56B}" srcOrd="5" destOrd="0" parTransId="{D574FD94-AB1D-47E1-99B7-3957E8901A7B}" sibTransId="{A28CAC3E-3049-424E-B4BE-454E8329B55E}"/>
    <dgm:cxn modelId="{22D6A8D8-2803-44BC-A869-CB9BF3E951C5}" srcId="{DFC70514-FBFA-4AF0-88EB-3521C707FAAD}" destId="{9E4CBE8E-0AB0-4281-B7F9-E1ABF0D9FC66}" srcOrd="7" destOrd="0" parTransId="{2F834AA6-ECC9-4D37-9039-49D50419C3A2}" sibTransId="{594E7A1D-8AB4-43F8-8E7B-D4F502204E1F}"/>
    <dgm:cxn modelId="{06DDF4E2-18B3-4407-938F-4D436D2426C7}" type="presOf" srcId="{A45D597D-4DD2-4838-A8B8-4DD49E91B6A3}" destId="{6C1A183B-DFCF-43E1-872B-81DE1209C3B9}" srcOrd="0" destOrd="0" presId="urn:microsoft.com/office/officeart/2005/8/layout/vList2"/>
    <dgm:cxn modelId="{39D4D6FA-F41C-47D7-8064-FF7E4C59B944}" type="presOf" srcId="{50861B07-423C-470F-8A1A-96AE7578D56B}" destId="{BA35280F-D86F-4BDF-8BB4-AFFE92F1E011}" srcOrd="0" destOrd="0" presId="urn:microsoft.com/office/officeart/2005/8/layout/vList2"/>
    <dgm:cxn modelId="{4DCA53CF-3127-47F3-AB04-7EBE9EE4B7FD}" type="presParOf" srcId="{0CF9C2A2-0870-4F5C-AEDA-2AB7F879DEC2}" destId="{492EA567-8672-466B-BADC-A661502E0F42}" srcOrd="0" destOrd="0" presId="urn:microsoft.com/office/officeart/2005/8/layout/vList2"/>
    <dgm:cxn modelId="{E22DD855-ED52-4F70-9B53-34A2DFA298F2}" type="presParOf" srcId="{0CF9C2A2-0870-4F5C-AEDA-2AB7F879DEC2}" destId="{C06570BB-FB6F-43DD-910D-862C698B0866}" srcOrd="1" destOrd="0" presId="urn:microsoft.com/office/officeart/2005/8/layout/vList2"/>
    <dgm:cxn modelId="{86C1484C-E8B1-4873-B213-22CF048F2F92}" type="presParOf" srcId="{0CF9C2A2-0870-4F5C-AEDA-2AB7F879DEC2}" destId="{72F5D8A4-6CAC-4864-9C3D-D4271D995D1E}" srcOrd="2" destOrd="0" presId="urn:microsoft.com/office/officeart/2005/8/layout/vList2"/>
    <dgm:cxn modelId="{566FA782-0C11-4AD7-9516-B25F6C436A45}" type="presParOf" srcId="{0CF9C2A2-0870-4F5C-AEDA-2AB7F879DEC2}" destId="{76809F66-0F0C-4566-A965-4DD79720F5BC}" srcOrd="3" destOrd="0" presId="urn:microsoft.com/office/officeart/2005/8/layout/vList2"/>
    <dgm:cxn modelId="{EC8368A2-5E3D-41A9-B03A-112638C13202}" type="presParOf" srcId="{0CF9C2A2-0870-4F5C-AEDA-2AB7F879DEC2}" destId="{1708C2A5-A5AB-4E63-BAAB-A843408D7B5B}" srcOrd="4" destOrd="0" presId="urn:microsoft.com/office/officeart/2005/8/layout/vList2"/>
    <dgm:cxn modelId="{78A0E362-C5FF-4E66-ADD2-823DDDE07DBA}" type="presParOf" srcId="{0CF9C2A2-0870-4F5C-AEDA-2AB7F879DEC2}" destId="{3B8AE86A-C009-4392-B990-8C27D851ECA8}" srcOrd="5" destOrd="0" presId="urn:microsoft.com/office/officeart/2005/8/layout/vList2"/>
    <dgm:cxn modelId="{CEFAA3F9-BDFE-4A70-A207-EE7429D1F7C6}" type="presParOf" srcId="{0CF9C2A2-0870-4F5C-AEDA-2AB7F879DEC2}" destId="{51FF98B6-AE84-4D7F-BCD5-56720F5503A6}" srcOrd="6" destOrd="0" presId="urn:microsoft.com/office/officeart/2005/8/layout/vList2"/>
    <dgm:cxn modelId="{3AAE0595-0AA4-4486-97FA-BE0E89ECC842}" type="presParOf" srcId="{0CF9C2A2-0870-4F5C-AEDA-2AB7F879DEC2}" destId="{EA1A0483-8E4F-4D06-BDFC-5C7B19EFA9A9}" srcOrd="7" destOrd="0" presId="urn:microsoft.com/office/officeart/2005/8/layout/vList2"/>
    <dgm:cxn modelId="{9B2C5CDE-F30C-45D9-97B2-AEC42B963E44}" type="presParOf" srcId="{0CF9C2A2-0870-4F5C-AEDA-2AB7F879DEC2}" destId="{EAC26702-9E5D-4EB7-A1B7-8AA75B45A16A}" srcOrd="8" destOrd="0" presId="urn:microsoft.com/office/officeart/2005/8/layout/vList2"/>
    <dgm:cxn modelId="{1003B85F-E953-44D1-AA90-CA522BAA9816}" type="presParOf" srcId="{0CF9C2A2-0870-4F5C-AEDA-2AB7F879DEC2}" destId="{045CAED2-1D54-4A1E-BF70-DFD2431704B4}" srcOrd="9" destOrd="0" presId="urn:microsoft.com/office/officeart/2005/8/layout/vList2"/>
    <dgm:cxn modelId="{092178BF-AE94-47B1-BCBC-61341BB62056}" type="presParOf" srcId="{0CF9C2A2-0870-4F5C-AEDA-2AB7F879DEC2}" destId="{BA35280F-D86F-4BDF-8BB4-AFFE92F1E011}" srcOrd="10" destOrd="0" presId="urn:microsoft.com/office/officeart/2005/8/layout/vList2"/>
    <dgm:cxn modelId="{1F5ECD72-B51B-4577-AE2F-CAE5FA4A5985}" type="presParOf" srcId="{0CF9C2A2-0870-4F5C-AEDA-2AB7F879DEC2}" destId="{95B455BD-AC6A-47B4-BF43-F46E5A36BB7E}" srcOrd="11" destOrd="0" presId="urn:microsoft.com/office/officeart/2005/8/layout/vList2"/>
    <dgm:cxn modelId="{DDC38EE0-BCE6-4104-9355-DDAA7A20A332}" type="presParOf" srcId="{0CF9C2A2-0870-4F5C-AEDA-2AB7F879DEC2}" destId="{A3818671-1998-43AC-AB37-DA116D45BE92}" srcOrd="12" destOrd="0" presId="urn:microsoft.com/office/officeart/2005/8/layout/vList2"/>
    <dgm:cxn modelId="{25267674-CC2E-412F-A399-10BFAA66A5B1}" type="presParOf" srcId="{0CF9C2A2-0870-4F5C-AEDA-2AB7F879DEC2}" destId="{87117F13-7E4E-43D7-84AF-73FBA6B603AB}" srcOrd="13" destOrd="0" presId="urn:microsoft.com/office/officeart/2005/8/layout/vList2"/>
    <dgm:cxn modelId="{BCE90A05-4CFF-4E33-A02F-89343F823070}" type="presParOf" srcId="{0CF9C2A2-0870-4F5C-AEDA-2AB7F879DEC2}" destId="{002E4481-8541-4CB7-A277-B23F688547A2}" srcOrd="14" destOrd="0" presId="urn:microsoft.com/office/officeart/2005/8/layout/vList2"/>
    <dgm:cxn modelId="{A0929E4E-CFA2-488B-B683-E6F7C90C50B1}" type="presParOf" srcId="{0CF9C2A2-0870-4F5C-AEDA-2AB7F879DEC2}" destId="{204DB989-29ED-4022-B29A-B7E773D59254}" srcOrd="15" destOrd="0" presId="urn:microsoft.com/office/officeart/2005/8/layout/vList2"/>
    <dgm:cxn modelId="{EB833C3D-EB1C-4F0B-B3C4-BEB76C34D664}" type="presParOf" srcId="{0CF9C2A2-0870-4F5C-AEDA-2AB7F879DEC2}" destId="{6C1A183B-DFCF-43E1-872B-81DE1209C3B9}" srcOrd="16" destOrd="0" presId="urn:microsoft.com/office/officeart/2005/8/layout/vList2"/>
    <dgm:cxn modelId="{BD9D6386-A8A1-4B8B-94E1-EB4A77CE7C54}" type="presParOf" srcId="{0CF9C2A2-0870-4F5C-AEDA-2AB7F879DEC2}" destId="{50076199-92AB-4ACB-99E4-E456F71A25AE}" srcOrd="17" destOrd="0" presId="urn:microsoft.com/office/officeart/2005/8/layout/vList2"/>
    <dgm:cxn modelId="{0163C68E-480D-434C-990F-2CCB6FFDA82B}" type="presParOf" srcId="{0CF9C2A2-0870-4F5C-AEDA-2AB7F879DEC2}" destId="{7D95DBA9-C81E-419A-AA62-51BD61FEBA1B}" srcOrd="18" destOrd="0" presId="urn:microsoft.com/office/officeart/2005/8/layout/vList2"/>
    <dgm:cxn modelId="{D88CB94B-8F67-41F6-B854-17F2AA6E88EC}" type="presParOf" srcId="{0CF9C2A2-0870-4F5C-AEDA-2AB7F879DEC2}" destId="{447520CD-4294-4F59-BF70-2AB78AEEF8B6}" srcOrd="19" destOrd="0" presId="urn:microsoft.com/office/officeart/2005/8/layout/vList2"/>
    <dgm:cxn modelId="{EF50EBE6-1B31-4A20-8F92-0D623C59F661}" type="presParOf" srcId="{0CF9C2A2-0870-4F5C-AEDA-2AB7F879DEC2}" destId="{C28724AA-5BE4-46A8-8881-96CD96BF0F13}" srcOrd="2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D7348A-D8FB-4596-A57D-6899C9FB46CB}">
      <dsp:nvSpPr>
        <dsp:cNvPr id="0" name=""/>
        <dsp:cNvSpPr/>
      </dsp:nvSpPr>
      <dsp:spPr>
        <a:xfrm>
          <a:off x="0" y="0"/>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Admin</a:t>
          </a:r>
          <a:endParaRPr lang="en-IN" sz="1400" kern="1200" dirty="0">
            <a:latin typeface="Space Grotesk Light" panose="020B0604020202020204" charset="0"/>
            <a:cs typeface="Space Grotesk Light" panose="020B0604020202020204" charset="0"/>
          </a:endParaRPr>
        </a:p>
      </dsp:txBody>
      <dsp:txXfrm>
        <a:off x="16214" y="16214"/>
        <a:ext cx="3137342" cy="299719"/>
      </dsp:txXfrm>
    </dsp:sp>
    <dsp:sp modelId="{F3268E11-CE2D-4AFD-A849-E1A45C199A28}">
      <dsp:nvSpPr>
        <dsp:cNvPr id="0" name=""/>
        <dsp:cNvSpPr/>
      </dsp:nvSpPr>
      <dsp:spPr>
        <a:xfrm>
          <a:off x="0" y="0"/>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User</a:t>
          </a:r>
          <a:endParaRPr lang="en-IN" sz="1400" kern="1200" dirty="0">
            <a:latin typeface="Space Grotesk Light" panose="020B0604020202020204" charset="0"/>
            <a:cs typeface="Space Grotesk Light" panose="020B0604020202020204" charset="0"/>
          </a:endParaRPr>
        </a:p>
      </dsp:txBody>
      <dsp:txXfrm>
        <a:off x="16214" y="16214"/>
        <a:ext cx="3137342" cy="299719"/>
      </dsp:txXfrm>
    </dsp:sp>
    <dsp:sp modelId="{7C0A50E6-CB47-4167-B017-C1392CB4731F}">
      <dsp:nvSpPr>
        <dsp:cNvPr id="0" name=""/>
        <dsp:cNvSpPr/>
      </dsp:nvSpPr>
      <dsp:spPr>
        <a:xfrm>
          <a:off x="0" y="413834"/>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teacher</a:t>
          </a:r>
          <a:endParaRPr lang="en-IN" sz="1400" kern="1200" dirty="0">
            <a:latin typeface="Space Grotesk Light" panose="020B0604020202020204" charset="0"/>
            <a:cs typeface="Space Grotesk Light" panose="020B0604020202020204" charset="0"/>
          </a:endParaRPr>
        </a:p>
      </dsp:txBody>
      <dsp:txXfrm>
        <a:off x="16214" y="430048"/>
        <a:ext cx="3137342" cy="299719"/>
      </dsp:txXfrm>
    </dsp:sp>
    <dsp:sp modelId="{3528D720-38E8-48E6-B65D-DA5481F0738C}">
      <dsp:nvSpPr>
        <dsp:cNvPr id="0" name=""/>
        <dsp:cNvSpPr/>
      </dsp:nvSpPr>
      <dsp:spPr>
        <a:xfrm>
          <a:off x="0" y="853629"/>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student</a:t>
          </a:r>
          <a:endParaRPr lang="en-IN" sz="1400" kern="1200" dirty="0">
            <a:latin typeface="Space Grotesk Light" panose="020B0604020202020204" charset="0"/>
            <a:cs typeface="Space Grotesk Light" panose="020B0604020202020204" charset="0"/>
          </a:endParaRPr>
        </a:p>
      </dsp:txBody>
      <dsp:txXfrm>
        <a:off x="16214" y="869843"/>
        <a:ext cx="3137342" cy="299719"/>
      </dsp:txXfrm>
    </dsp:sp>
    <dsp:sp modelId="{63BC0992-12F2-4E14-BDE3-51C238239E27}">
      <dsp:nvSpPr>
        <dsp:cNvPr id="0" name=""/>
        <dsp:cNvSpPr/>
      </dsp:nvSpPr>
      <dsp:spPr>
        <a:xfrm>
          <a:off x="0" y="1296835"/>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Schedule</a:t>
          </a:r>
          <a:endParaRPr lang="en-IN" sz="1400" kern="1200" dirty="0">
            <a:latin typeface="Space Grotesk Light" panose="020B0604020202020204" charset="0"/>
            <a:cs typeface="Space Grotesk Light" panose="020B0604020202020204" charset="0"/>
          </a:endParaRPr>
        </a:p>
      </dsp:txBody>
      <dsp:txXfrm>
        <a:off x="16214" y="1313049"/>
        <a:ext cx="3137342" cy="299719"/>
      </dsp:txXfrm>
    </dsp:sp>
    <dsp:sp modelId="{2FE80709-6B45-4786-BA13-E772345544C2}">
      <dsp:nvSpPr>
        <dsp:cNvPr id="0" name=""/>
        <dsp:cNvSpPr/>
      </dsp:nvSpPr>
      <dsp:spPr>
        <a:xfrm>
          <a:off x="0" y="1729401"/>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Examination</a:t>
          </a:r>
          <a:endParaRPr lang="en-IN" sz="1400" kern="1200" dirty="0">
            <a:latin typeface="Space Grotesk Light" panose="020B0604020202020204" charset="0"/>
            <a:cs typeface="Space Grotesk Light" panose="020B0604020202020204" charset="0"/>
          </a:endParaRPr>
        </a:p>
      </dsp:txBody>
      <dsp:txXfrm>
        <a:off x="16214" y="1745615"/>
        <a:ext cx="3137342" cy="299719"/>
      </dsp:txXfrm>
    </dsp:sp>
    <dsp:sp modelId="{747C1BA9-FB2D-4E87-8181-B5A6B5C8E4E1}">
      <dsp:nvSpPr>
        <dsp:cNvPr id="0" name=""/>
        <dsp:cNvSpPr/>
      </dsp:nvSpPr>
      <dsp:spPr>
        <a:xfrm>
          <a:off x="0" y="2156251"/>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a:latin typeface="Space Grotesk Light" panose="020B0604020202020204" charset="0"/>
              <a:cs typeface="Space Grotesk Light" panose="020B0604020202020204" charset="0"/>
            </a:rPr>
            <a:t>Question</a:t>
          </a:r>
          <a:endParaRPr lang="en-IN" sz="1400" kern="1200">
            <a:latin typeface="Space Grotesk Light" panose="020B0604020202020204" charset="0"/>
            <a:cs typeface="Space Grotesk Light" panose="020B0604020202020204" charset="0"/>
          </a:endParaRPr>
        </a:p>
      </dsp:txBody>
      <dsp:txXfrm>
        <a:off x="16214" y="2172465"/>
        <a:ext cx="3137342" cy="299719"/>
      </dsp:txXfrm>
    </dsp:sp>
    <dsp:sp modelId="{BEA23096-31B9-4C8C-9F22-74CA60FE2B29}">
      <dsp:nvSpPr>
        <dsp:cNvPr id="0" name=""/>
        <dsp:cNvSpPr/>
      </dsp:nvSpPr>
      <dsp:spPr>
        <a:xfrm>
          <a:off x="0" y="2575768"/>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courses</a:t>
          </a:r>
          <a:endParaRPr lang="en-IN" sz="1400" kern="1200" dirty="0">
            <a:latin typeface="Space Grotesk Light" panose="020B0604020202020204" charset="0"/>
            <a:cs typeface="Space Grotesk Light" panose="020B0604020202020204" charset="0"/>
          </a:endParaRPr>
        </a:p>
      </dsp:txBody>
      <dsp:txXfrm>
        <a:off x="16214" y="2591982"/>
        <a:ext cx="3137342" cy="299719"/>
      </dsp:txXfrm>
    </dsp:sp>
    <dsp:sp modelId="{C07B5199-5CD6-4FDD-9A60-1C46AB8A80C6}">
      <dsp:nvSpPr>
        <dsp:cNvPr id="0" name=""/>
        <dsp:cNvSpPr/>
      </dsp:nvSpPr>
      <dsp:spPr>
        <a:xfrm>
          <a:off x="0" y="3044454"/>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Paper</a:t>
          </a:r>
          <a:endParaRPr lang="en-IN" sz="1400" kern="1200" dirty="0">
            <a:latin typeface="Space Grotesk Light" panose="020B0604020202020204" charset="0"/>
            <a:cs typeface="Space Grotesk Light" panose="020B0604020202020204" charset="0"/>
          </a:endParaRPr>
        </a:p>
      </dsp:txBody>
      <dsp:txXfrm>
        <a:off x="16214" y="3060668"/>
        <a:ext cx="3137342" cy="299719"/>
      </dsp:txXfrm>
    </dsp:sp>
    <dsp:sp modelId="{F057AED1-10A6-4692-A42B-D1D7068CCD33}">
      <dsp:nvSpPr>
        <dsp:cNvPr id="0" name=""/>
        <dsp:cNvSpPr/>
      </dsp:nvSpPr>
      <dsp:spPr>
        <a:xfrm>
          <a:off x="0" y="3458803"/>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contents</a:t>
          </a:r>
          <a:endParaRPr lang="en-IN" sz="1400" kern="1200" dirty="0">
            <a:latin typeface="Space Grotesk Light" panose="020B0604020202020204" charset="0"/>
            <a:cs typeface="Space Grotesk Light" panose="020B0604020202020204" charset="0"/>
          </a:endParaRPr>
        </a:p>
      </dsp:txBody>
      <dsp:txXfrm>
        <a:off x="16214" y="3475017"/>
        <a:ext cx="3137342" cy="299719"/>
      </dsp:txXfrm>
    </dsp:sp>
    <dsp:sp modelId="{91EBF78C-601F-4AA0-926C-CB2DF87B242C}">
      <dsp:nvSpPr>
        <dsp:cNvPr id="0" name=""/>
        <dsp:cNvSpPr/>
      </dsp:nvSpPr>
      <dsp:spPr>
        <a:xfrm>
          <a:off x="0" y="3458803"/>
          <a:ext cx="3169770" cy="332147"/>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0" i="0" kern="1200" dirty="0">
              <a:latin typeface="Space Grotesk Light" panose="020B0604020202020204" charset="0"/>
              <a:cs typeface="Space Grotesk Light" panose="020B0604020202020204" charset="0"/>
            </a:rPr>
            <a:t>Payment Management</a:t>
          </a:r>
          <a:endParaRPr lang="en-IN" sz="1400" kern="1200" dirty="0">
            <a:latin typeface="Space Grotesk Light" panose="020B0604020202020204" charset="0"/>
            <a:cs typeface="Space Grotesk Light" panose="020B0604020202020204" charset="0"/>
          </a:endParaRPr>
        </a:p>
      </dsp:txBody>
      <dsp:txXfrm>
        <a:off x="16214" y="3475017"/>
        <a:ext cx="3137342" cy="2997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2EA567-8672-466B-BADC-A661502E0F42}">
      <dsp:nvSpPr>
        <dsp:cNvPr id="0" name=""/>
        <dsp:cNvSpPr/>
      </dsp:nvSpPr>
      <dsp:spPr>
        <a:xfrm>
          <a:off x="0" y="32264"/>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Admin </a:t>
          </a:r>
          <a:r>
            <a:rPr lang="en-IN" sz="1200" b="1" i="0" kern="1200" spc="300" dirty="0">
              <a:solidFill>
                <a:schemeClr val="tx2">
                  <a:lumMod val="10000"/>
                </a:schemeClr>
              </a:solidFill>
              <a:latin typeface="Space Grotesk Light" panose="020B0604020202020204" charset="0"/>
              <a:cs typeface="Space Grotesk Light" panose="020B0604020202020204" charset="0"/>
            </a:rPr>
            <a:t>manages </a:t>
          </a:r>
          <a:r>
            <a:rPr lang="en-IN" sz="1200" b="0" i="0" kern="1200" spc="300" dirty="0">
              <a:solidFill>
                <a:schemeClr val="tx2">
                  <a:lumMod val="10000"/>
                </a:schemeClr>
              </a:solidFill>
              <a:latin typeface="Space Grotesk Light" panose="020B0604020202020204" charset="0"/>
              <a:cs typeface="Space Grotesk Light" panose="020B0604020202020204" charset="0"/>
            </a:rPr>
            <a:t>the whole system</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46743"/>
        <a:ext cx="5421217" cy="267637"/>
      </dsp:txXfrm>
    </dsp:sp>
    <dsp:sp modelId="{72F5D8A4-6CAC-4864-9C3D-D4271D995D1E}">
      <dsp:nvSpPr>
        <dsp:cNvPr id="0" name=""/>
        <dsp:cNvSpPr/>
      </dsp:nvSpPr>
      <dsp:spPr>
        <a:xfrm>
          <a:off x="0" y="366299"/>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teacher </a:t>
          </a:r>
          <a:r>
            <a:rPr lang="en-IN" sz="1200" b="1" i="0" kern="1200" spc="300" dirty="0">
              <a:solidFill>
                <a:schemeClr val="tx2">
                  <a:lumMod val="10000"/>
                </a:schemeClr>
              </a:solidFill>
              <a:latin typeface="Space Grotesk Light" panose="020B0604020202020204" charset="0"/>
              <a:cs typeface="Space Grotesk Light" panose="020B0604020202020204" charset="0"/>
            </a:rPr>
            <a:t>manages c</a:t>
          </a:r>
          <a:r>
            <a:rPr lang="en-IN" sz="1200" b="0" i="0" kern="1200" spc="300" dirty="0">
              <a:solidFill>
                <a:schemeClr val="tx2">
                  <a:lumMod val="10000"/>
                </a:schemeClr>
              </a:solidFill>
              <a:latin typeface="Space Grotesk Light" panose="020B0604020202020204" charset="0"/>
              <a:cs typeface="Space Grotesk Light" panose="020B0604020202020204" charset="0"/>
            </a:rPr>
            <a:t>ontents</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380778"/>
        <a:ext cx="5421217" cy="267637"/>
      </dsp:txXfrm>
    </dsp:sp>
    <dsp:sp modelId="{1708C2A5-A5AB-4E63-BAAB-A843408D7B5B}">
      <dsp:nvSpPr>
        <dsp:cNvPr id="0" name=""/>
        <dsp:cNvSpPr/>
      </dsp:nvSpPr>
      <dsp:spPr>
        <a:xfrm>
          <a:off x="0" y="700334"/>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teacher </a:t>
          </a:r>
          <a:r>
            <a:rPr lang="en-IN" sz="1200" b="1" i="0" kern="1200" spc="300" dirty="0">
              <a:solidFill>
                <a:schemeClr val="tx2">
                  <a:lumMod val="10000"/>
                </a:schemeClr>
              </a:solidFill>
              <a:latin typeface="Space Grotesk Light" panose="020B0604020202020204" charset="0"/>
              <a:cs typeface="Space Grotesk Light" panose="020B0604020202020204" charset="0"/>
            </a:rPr>
            <a:t>manages </a:t>
          </a:r>
          <a:r>
            <a:rPr lang="en-IN" sz="1200" b="0" i="0" kern="1200" spc="300" dirty="0">
              <a:solidFill>
                <a:schemeClr val="tx2">
                  <a:lumMod val="10000"/>
                </a:schemeClr>
              </a:solidFill>
              <a:latin typeface="Space Grotesk Light" panose="020B0604020202020204" charset="0"/>
              <a:cs typeface="Space Grotesk Light" panose="020B0604020202020204" charset="0"/>
            </a:rPr>
            <a:t>Schedule</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714813"/>
        <a:ext cx="5421217" cy="267637"/>
      </dsp:txXfrm>
    </dsp:sp>
    <dsp:sp modelId="{51FF98B6-AE84-4D7F-BCD5-56720F5503A6}">
      <dsp:nvSpPr>
        <dsp:cNvPr id="0" name=""/>
        <dsp:cNvSpPr/>
      </dsp:nvSpPr>
      <dsp:spPr>
        <a:xfrm>
          <a:off x="0" y="1034369"/>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teacher </a:t>
          </a:r>
          <a:r>
            <a:rPr lang="en-IN" sz="1200" b="1" i="0" kern="1200" spc="300" dirty="0">
              <a:solidFill>
                <a:schemeClr val="tx2">
                  <a:lumMod val="10000"/>
                </a:schemeClr>
              </a:solidFill>
              <a:latin typeface="Space Grotesk Light" panose="020B0604020202020204" charset="0"/>
              <a:cs typeface="Space Grotesk Light" panose="020B0604020202020204" charset="0"/>
            </a:rPr>
            <a:t>manages </a:t>
          </a:r>
          <a:r>
            <a:rPr lang="en-IN" sz="1200" b="0" i="0" kern="1200" spc="300" dirty="0">
              <a:solidFill>
                <a:schemeClr val="tx2">
                  <a:lumMod val="10000"/>
                </a:schemeClr>
              </a:solidFill>
              <a:latin typeface="Space Grotesk Light" panose="020B0604020202020204" charset="0"/>
              <a:cs typeface="Space Grotesk Light" panose="020B0604020202020204" charset="0"/>
            </a:rPr>
            <a:t>Examination</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1048848"/>
        <a:ext cx="5421217" cy="267637"/>
      </dsp:txXfrm>
    </dsp:sp>
    <dsp:sp modelId="{EAC26702-9E5D-4EB7-A1B7-8AA75B45A16A}">
      <dsp:nvSpPr>
        <dsp:cNvPr id="0" name=""/>
        <dsp:cNvSpPr/>
      </dsp:nvSpPr>
      <dsp:spPr>
        <a:xfrm>
          <a:off x="0" y="1368404"/>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courses </a:t>
          </a:r>
          <a:r>
            <a:rPr lang="en-IN" sz="1200" b="1" i="0" kern="1200" spc="300" dirty="0">
              <a:solidFill>
                <a:schemeClr val="tx2">
                  <a:lumMod val="10000"/>
                </a:schemeClr>
              </a:solidFill>
              <a:latin typeface="Space Grotesk Light" panose="020B0604020202020204" charset="0"/>
              <a:cs typeface="Space Grotesk Light" panose="020B0604020202020204" charset="0"/>
            </a:rPr>
            <a:t>has</a:t>
          </a:r>
          <a:r>
            <a:rPr lang="en-IN" sz="1200" b="0" i="0" kern="1200" spc="300" dirty="0">
              <a:solidFill>
                <a:schemeClr val="tx2">
                  <a:lumMod val="10000"/>
                </a:schemeClr>
              </a:solidFill>
              <a:latin typeface="Space Grotesk Light" panose="020B0604020202020204" charset="0"/>
              <a:cs typeface="Space Grotesk Light" panose="020B0604020202020204" charset="0"/>
            </a:rPr>
            <a:t> contents</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1382883"/>
        <a:ext cx="5421217" cy="267637"/>
      </dsp:txXfrm>
    </dsp:sp>
    <dsp:sp modelId="{BA35280F-D86F-4BDF-8BB4-AFFE92F1E011}">
      <dsp:nvSpPr>
        <dsp:cNvPr id="0" name=""/>
        <dsp:cNvSpPr/>
      </dsp:nvSpPr>
      <dsp:spPr>
        <a:xfrm>
          <a:off x="0" y="1702440"/>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courses </a:t>
          </a:r>
          <a:r>
            <a:rPr lang="en-IN" sz="1200" b="1" i="0" kern="1200" spc="300" dirty="0">
              <a:solidFill>
                <a:schemeClr val="tx2">
                  <a:lumMod val="10000"/>
                </a:schemeClr>
              </a:solidFill>
              <a:latin typeface="Space Grotesk Light" panose="020B0604020202020204" charset="0"/>
              <a:cs typeface="Space Grotesk Light" panose="020B0604020202020204" charset="0"/>
            </a:rPr>
            <a:t>has</a:t>
          </a:r>
          <a:r>
            <a:rPr lang="en-IN" sz="1200" b="0" i="0" kern="1200" spc="300" dirty="0">
              <a:solidFill>
                <a:schemeClr val="tx2">
                  <a:lumMod val="10000"/>
                </a:schemeClr>
              </a:solidFill>
              <a:latin typeface="Space Grotesk Light" panose="020B0604020202020204" charset="0"/>
              <a:cs typeface="Space Grotesk Light" panose="020B0604020202020204" charset="0"/>
            </a:rPr>
            <a:t> Payment</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1716919"/>
        <a:ext cx="5421217" cy="267637"/>
      </dsp:txXfrm>
    </dsp:sp>
    <dsp:sp modelId="{A3818671-1998-43AC-AB37-DA116D45BE92}">
      <dsp:nvSpPr>
        <dsp:cNvPr id="0" name=""/>
        <dsp:cNvSpPr/>
      </dsp:nvSpPr>
      <dsp:spPr>
        <a:xfrm>
          <a:off x="0" y="2036475"/>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student </a:t>
          </a:r>
          <a:r>
            <a:rPr lang="en-IN" sz="1200" b="1" i="0" kern="1200" spc="300" dirty="0">
              <a:solidFill>
                <a:schemeClr val="tx2">
                  <a:lumMod val="10000"/>
                </a:schemeClr>
              </a:solidFill>
              <a:latin typeface="Space Grotesk Light" panose="020B0604020202020204" charset="0"/>
              <a:cs typeface="Space Grotesk Light" panose="020B0604020202020204" charset="0"/>
            </a:rPr>
            <a:t>enrols for</a:t>
          </a:r>
          <a:r>
            <a:rPr lang="en-IN" sz="1200" b="0" i="0" kern="1200" spc="300" dirty="0">
              <a:solidFill>
                <a:schemeClr val="tx2">
                  <a:lumMod val="10000"/>
                </a:schemeClr>
              </a:solidFill>
              <a:latin typeface="Space Grotesk Light" panose="020B0604020202020204" charset="0"/>
              <a:cs typeface="Space Grotesk Light" panose="020B0604020202020204" charset="0"/>
            </a:rPr>
            <a:t> courses</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2050954"/>
        <a:ext cx="5421217" cy="267637"/>
      </dsp:txXfrm>
    </dsp:sp>
    <dsp:sp modelId="{002E4481-8541-4CB7-A277-B23F688547A2}">
      <dsp:nvSpPr>
        <dsp:cNvPr id="0" name=""/>
        <dsp:cNvSpPr/>
      </dsp:nvSpPr>
      <dsp:spPr>
        <a:xfrm>
          <a:off x="0" y="2370510"/>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student </a:t>
          </a:r>
          <a:r>
            <a:rPr lang="en-IN" sz="1200" b="1" i="0" kern="1200" spc="300" dirty="0">
              <a:solidFill>
                <a:schemeClr val="tx2">
                  <a:lumMod val="10000"/>
                </a:schemeClr>
              </a:solidFill>
              <a:latin typeface="Space Grotesk Light" panose="020B0604020202020204" charset="0"/>
              <a:cs typeface="Space Grotesk Light" panose="020B0604020202020204" charset="0"/>
            </a:rPr>
            <a:t>browses</a:t>
          </a:r>
          <a:r>
            <a:rPr lang="en-IN" sz="1200" b="0" i="0" kern="1200" spc="300" dirty="0">
              <a:solidFill>
                <a:schemeClr val="tx2">
                  <a:lumMod val="10000"/>
                </a:schemeClr>
              </a:solidFill>
              <a:latin typeface="Space Grotesk Light" panose="020B0604020202020204" charset="0"/>
              <a:cs typeface="Space Grotesk Light" panose="020B0604020202020204" charset="0"/>
            </a:rPr>
            <a:t> contents</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2384989"/>
        <a:ext cx="5421217" cy="267637"/>
      </dsp:txXfrm>
    </dsp:sp>
    <dsp:sp modelId="{6C1A183B-DFCF-43E1-872B-81DE1209C3B9}">
      <dsp:nvSpPr>
        <dsp:cNvPr id="0" name=""/>
        <dsp:cNvSpPr/>
      </dsp:nvSpPr>
      <dsp:spPr>
        <a:xfrm>
          <a:off x="0" y="2704545"/>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students </a:t>
          </a:r>
          <a:r>
            <a:rPr lang="en-IN" sz="1200" b="1" i="0" kern="1200" spc="300" dirty="0">
              <a:solidFill>
                <a:schemeClr val="tx2">
                  <a:lumMod val="10000"/>
                </a:schemeClr>
              </a:solidFill>
              <a:latin typeface="Space Grotesk Light" panose="020B0604020202020204" charset="0"/>
              <a:cs typeface="Space Grotesk Light" panose="020B0604020202020204" charset="0"/>
            </a:rPr>
            <a:t>makes</a:t>
          </a:r>
          <a:r>
            <a:rPr lang="en-IN" sz="1200" b="0" i="0" kern="1200" spc="300" dirty="0">
              <a:solidFill>
                <a:schemeClr val="tx2">
                  <a:lumMod val="10000"/>
                </a:schemeClr>
              </a:solidFill>
              <a:latin typeface="Space Grotesk Light" panose="020B0604020202020204" charset="0"/>
              <a:cs typeface="Space Grotesk Light" panose="020B0604020202020204" charset="0"/>
            </a:rPr>
            <a:t> Payment</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2719024"/>
        <a:ext cx="5421217" cy="267637"/>
      </dsp:txXfrm>
    </dsp:sp>
    <dsp:sp modelId="{7D95DBA9-C81E-419A-AA62-51BD61FEBA1B}">
      <dsp:nvSpPr>
        <dsp:cNvPr id="0" name=""/>
        <dsp:cNvSpPr/>
      </dsp:nvSpPr>
      <dsp:spPr>
        <a:xfrm>
          <a:off x="0" y="3038580"/>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Exam </a:t>
          </a:r>
          <a:r>
            <a:rPr lang="en-IN" sz="1200" b="1" i="0" kern="1200" spc="300" dirty="0">
              <a:solidFill>
                <a:schemeClr val="tx2">
                  <a:lumMod val="10000"/>
                </a:schemeClr>
              </a:solidFill>
              <a:latin typeface="Space Grotesk Light" panose="020B0604020202020204" charset="0"/>
              <a:cs typeface="Space Grotesk Light" panose="020B0604020202020204" charset="0"/>
            </a:rPr>
            <a:t>has</a:t>
          </a:r>
          <a:r>
            <a:rPr lang="en-IN" sz="1200" b="0" i="0" kern="1200" spc="300" dirty="0">
              <a:solidFill>
                <a:schemeClr val="tx2">
                  <a:lumMod val="10000"/>
                </a:schemeClr>
              </a:solidFill>
              <a:latin typeface="Space Grotesk Light" panose="020B0604020202020204" charset="0"/>
              <a:cs typeface="Space Grotesk Light" panose="020B0604020202020204" charset="0"/>
            </a:rPr>
            <a:t> Answers</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3053059"/>
        <a:ext cx="5421217" cy="267637"/>
      </dsp:txXfrm>
    </dsp:sp>
    <dsp:sp modelId="{C28724AA-5BE4-46A8-8881-96CD96BF0F13}">
      <dsp:nvSpPr>
        <dsp:cNvPr id="0" name=""/>
        <dsp:cNvSpPr/>
      </dsp:nvSpPr>
      <dsp:spPr>
        <a:xfrm>
          <a:off x="0" y="3404880"/>
          <a:ext cx="5450175" cy="296595"/>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b="0" i="0" kern="1200" spc="300" dirty="0">
              <a:solidFill>
                <a:schemeClr val="tx2">
                  <a:lumMod val="10000"/>
                </a:schemeClr>
              </a:solidFill>
              <a:latin typeface="Space Grotesk Light" panose="020B0604020202020204" charset="0"/>
              <a:cs typeface="Space Grotesk Light" panose="020B0604020202020204" charset="0"/>
            </a:rPr>
            <a:t>Exam </a:t>
          </a:r>
          <a:r>
            <a:rPr lang="en-IN" sz="1200" b="1" i="0" kern="1200" spc="300" dirty="0">
              <a:solidFill>
                <a:schemeClr val="tx2">
                  <a:lumMod val="10000"/>
                </a:schemeClr>
              </a:solidFill>
              <a:latin typeface="Space Grotesk Light" panose="020B0604020202020204" charset="0"/>
              <a:cs typeface="Space Grotesk Light" panose="020B0604020202020204" charset="0"/>
            </a:rPr>
            <a:t>has</a:t>
          </a:r>
          <a:r>
            <a:rPr lang="en-IN" sz="1200" b="0" i="0" kern="1200" spc="300" dirty="0">
              <a:solidFill>
                <a:schemeClr val="tx2">
                  <a:lumMod val="10000"/>
                </a:schemeClr>
              </a:solidFill>
              <a:latin typeface="Space Grotesk Light" panose="020B0604020202020204" charset="0"/>
              <a:cs typeface="Space Grotesk Light" panose="020B0604020202020204" charset="0"/>
            </a:rPr>
            <a:t> Questions</a:t>
          </a:r>
          <a:endParaRPr lang="en-IN" sz="1200" kern="1200" spc="300" dirty="0">
            <a:solidFill>
              <a:schemeClr val="tx2">
                <a:lumMod val="10000"/>
              </a:schemeClr>
            </a:solidFill>
            <a:latin typeface="Space Grotesk Light" panose="020B0604020202020204" charset="0"/>
            <a:cs typeface="Space Grotesk Light" panose="020B0604020202020204" charset="0"/>
          </a:endParaRPr>
        </a:p>
      </dsp:txBody>
      <dsp:txXfrm>
        <a:off x="14479" y="3419359"/>
        <a:ext cx="5421217" cy="26763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2.pn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35f391192_00: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9276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7321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35f391192_073: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47980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20101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5016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0061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35ed75ccf_028: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52518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8539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3606f1c2d_30: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06088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7080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09335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80080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69741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60593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87730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35ed75ccf_028: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17127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35f391192_08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7719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35ed75ccf_028: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09650" y="685800"/>
            <a:ext cx="48387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6771515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35ed75ccf_00: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35ed75ccf_00: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59038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35ed75ccf_00: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1306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35ed75ccf_00: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63408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35ed75ccf_028: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24039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35ed75ccf_028: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608089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2"/>
        <p:cNvGrpSpPr/>
        <p:nvPr/>
      </p:nvGrpSpPr>
      <p:grpSpPr>
        <a:xfrm>
          <a:off x="0" y="0"/>
          <a:ext cx="0" cy="0"/>
          <a:chOff x="0" y="0"/>
          <a:chExt cx="0" cy="0"/>
        </a:xfrm>
      </p:grpSpPr>
      <p:sp>
        <p:nvSpPr>
          <p:cNvPr id="2403" name="Google Shape;2403;g41a98d525d_0_38: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4" name="Google Shape;2404;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p: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89569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35f391192_017: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35f391192_045: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35f391192_057:notes"/>
          <p:cNvSpPr>
            <a:spLocks noGrp="1" noRot="1" noChangeAspect="1"/>
          </p:cNvSpPr>
          <p:nvPr>
            <p:ph type="sldImg" idx="2"/>
          </p:nvPr>
        </p:nvSpPr>
        <p:spPr>
          <a:xfrm>
            <a:off x="1009650" y="685800"/>
            <a:ext cx="4838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255774" y="63687"/>
            <a:ext cx="10626641" cy="6416488"/>
            <a:chOff x="-255775" y="50550"/>
            <a:chExt cx="10626641" cy="5092950"/>
          </a:xfrm>
        </p:grpSpPr>
        <p:grpSp>
          <p:nvGrpSpPr>
            <p:cNvPr id="11" name="Google Shape;11;p2"/>
            <p:cNvGrpSpPr/>
            <p:nvPr/>
          </p:nvGrpSpPr>
          <p:grpSpPr>
            <a:xfrm>
              <a:off x="104275" y="50550"/>
              <a:ext cx="8948150" cy="772675"/>
              <a:chOff x="104275" y="50550"/>
              <a:chExt cx="8948150" cy="772675"/>
            </a:xfrm>
          </p:grpSpPr>
          <p:sp>
            <p:nvSpPr>
              <p:cNvPr id="12" name="Google Shape;12;p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3" name="Google Shape;13;p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4" name="Google Shape;14;p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5" name="Google Shape;15;p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6" name="Google Shape;16;p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7" name="Google Shape;17;p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 name="Google Shape;18;p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9" name="Google Shape;19;p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 name="Google Shape;20;p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1" name="Google Shape;21;p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2" name="Google Shape;22;p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3" name="Google Shape;23;p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4" name="Google Shape;24;p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5" name="Google Shape;25;p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 name="Google Shape;26;p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7" name="Google Shape;27;p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 name="Google Shape;28;p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 name="Google Shape;29;p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0" name="Google Shape;30;p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1" name="Google Shape;31;p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2" name="Google Shape;32;p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3" name="Google Shape;33;p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4" name="Google Shape;34;p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5" name="Google Shape;35;p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 name="Google Shape;36;p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7" name="Google Shape;37;p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 name="Google Shape;38;p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9" name="Google Shape;39;p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 name="Google Shape;40;p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1" name="Google Shape;41;p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2" name="Google Shape;42;p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3" name="Google Shape;43;p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 name="Google Shape;44;p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grpSp>
        <p:sp>
          <p:nvSpPr>
            <p:cNvPr id="45" name="Google Shape;45;p2"/>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56;p2"/>
            <p:cNvGrpSpPr/>
            <p:nvPr/>
          </p:nvGrpSpPr>
          <p:grpSpPr>
            <a:xfrm>
              <a:off x="352648" y="1509651"/>
              <a:ext cx="408036" cy="3633849"/>
              <a:chOff x="967895" y="415018"/>
              <a:chExt cx="628714" cy="5600014"/>
            </a:xfrm>
          </p:grpSpPr>
          <p:sp>
            <p:nvSpPr>
              <p:cNvPr id="57" name="Google Shape;57;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58" name="Google Shape;58;p2"/>
              <p:cNvGrpSpPr/>
              <p:nvPr/>
            </p:nvGrpSpPr>
            <p:grpSpPr>
              <a:xfrm>
                <a:off x="967895" y="415018"/>
                <a:ext cx="628714" cy="801374"/>
                <a:chOff x="1774126" y="766200"/>
                <a:chExt cx="1582467" cy="2017050"/>
              </a:xfrm>
            </p:grpSpPr>
            <p:sp>
              <p:nvSpPr>
                <p:cNvPr id="59" name="Google Shape;59;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 name="Google Shape;67;p2"/>
            <p:cNvGrpSpPr/>
            <p:nvPr/>
          </p:nvGrpSpPr>
          <p:grpSpPr>
            <a:xfrm>
              <a:off x="1127772" y="2465013"/>
              <a:ext cx="300714" cy="2678487"/>
              <a:chOff x="967895" y="415018"/>
              <a:chExt cx="628714" cy="5600014"/>
            </a:xfrm>
          </p:grpSpPr>
          <p:sp>
            <p:nvSpPr>
              <p:cNvPr id="68" name="Google Shape;68;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69" name="Google Shape;69;p2"/>
              <p:cNvGrpSpPr/>
              <p:nvPr/>
            </p:nvGrpSpPr>
            <p:grpSpPr>
              <a:xfrm>
                <a:off x="967895" y="415018"/>
                <a:ext cx="628714" cy="801374"/>
                <a:chOff x="1774126" y="766200"/>
                <a:chExt cx="1582467" cy="2017050"/>
              </a:xfrm>
            </p:grpSpPr>
            <p:sp>
              <p:nvSpPr>
                <p:cNvPr id="70" name="Google Shape;70;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8" name="Google Shape;78;p2"/>
            <p:cNvGrpSpPr/>
            <p:nvPr/>
          </p:nvGrpSpPr>
          <p:grpSpPr>
            <a:xfrm>
              <a:off x="7817748" y="622548"/>
              <a:ext cx="408036" cy="4520952"/>
              <a:chOff x="967895" y="415018"/>
              <a:chExt cx="628714" cy="6967101"/>
            </a:xfrm>
          </p:grpSpPr>
          <p:sp>
            <p:nvSpPr>
              <p:cNvPr id="79" name="Google Shape;79;p2"/>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80" name="Google Shape;80;p2"/>
              <p:cNvGrpSpPr/>
              <p:nvPr/>
            </p:nvGrpSpPr>
            <p:grpSpPr>
              <a:xfrm>
                <a:off x="967895" y="415018"/>
                <a:ext cx="628714" cy="801374"/>
                <a:chOff x="1774126" y="766200"/>
                <a:chExt cx="1582467" cy="2017050"/>
              </a:xfrm>
            </p:grpSpPr>
            <p:sp>
              <p:nvSpPr>
                <p:cNvPr id="81" name="Google Shape;81;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 name="Google Shape;89;p2"/>
            <p:cNvGrpSpPr/>
            <p:nvPr/>
          </p:nvGrpSpPr>
          <p:grpSpPr>
            <a:xfrm>
              <a:off x="7200036" y="3261372"/>
              <a:ext cx="284493" cy="1882128"/>
              <a:chOff x="967895" y="415018"/>
              <a:chExt cx="628714" cy="4159398"/>
            </a:xfrm>
          </p:grpSpPr>
          <p:sp>
            <p:nvSpPr>
              <p:cNvPr id="90" name="Google Shape;90;p2"/>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91" name="Google Shape;91;p2"/>
              <p:cNvGrpSpPr/>
              <p:nvPr/>
            </p:nvGrpSpPr>
            <p:grpSpPr>
              <a:xfrm>
                <a:off x="967895" y="415018"/>
                <a:ext cx="628714" cy="801374"/>
                <a:chOff x="1774126" y="766200"/>
                <a:chExt cx="1582467" cy="2017050"/>
              </a:xfrm>
            </p:grpSpPr>
            <p:sp>
              <p:nvSpPr>
                <p:cNvPr id="92" name="Google Shape;92;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0" name="Google Shape;100;p2"/>
            <p:cNvGrpSpPr/>
            <p:nvPr/>
          </p:nvGrpSpPr>
          <p:grpSpPr>
            <a:xfrm>
              <a:off x="8299552" y="2676669"/>
              <a:ext cx="333219" cy="2466831"/>
              <a:chOff x="967895" y="415018"/>
              <a:chExt cx="628714" cy="4654398"/>
            </a:xfrm>
          </p:grpSpPr>
          <p:sp>
            <p:nvSpPr>
              <p:cNvPr id="101" name="Google Shape;101;p2"/>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02" name="Google Shape;102;p2"/>
              <p:cNvGrpSpPr/>
              <p:nvPr/>
            </p:nvGrpSpPr>
            <p:grpSpPr>
              <a:xfrm>
                <a:off x="967895" y="415018"/>
                <a:ext cx="628714" cy="801374"/>
                <a:chOff x="1774126" y="766200"/>
                <a:chExt cx="1582467" cy="2017050"/>
              </a:xfrm>
            </p:grpSpPr>
            <p:sp>
              <p:nvSpPr>
                <p:cNvPr id="103" name="Google Shape;103;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11" name="Google Shape;111;p2"/>
          <p:cNvSpPr txBox="1">
            <a:spLocks noGrp="1"/>
          </p:cNvSpPr>
          <p:nvPr>
            <p:ph type="ctrTitle"/>
          </p:nvPr>
        </p:nvSpPr>
        <p:spPr>
          <a:xfrm>
            <a:off x="1735675" y="2509454"/>
            <a:ext cx="5672700" cy="1461205"/>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112"/>
        <p:cNvGrpSpPr/>
        <p:nvPr/>
      </p:nvGrpSpPr>
      <p:grpSpPr>
        <a:xfrm>
          <a:off x="0" y="0"/>
          <a:ext cx="0" cy="0"/>
          <a:chOff x="0" y="0"/>
          <a:chExt cx="0" cy="0"/>
        </a:xfrm>
      </p:grpSpPr>
      <p:grpSp>
        <p:nvGrpSpPr>
          <p:cNvPr id="113" name="Google Shape;113;p3"/>
          <p:cNvGrpSpPr/>
          <p:nvPr/>
        </p:nvGrpSpPr>
        <p:grpSpPr>
          <a:xfrm>
            <a:off x="1" y="63687"/>
            <a:ext cx="10370867" cy="6661867"/>
            <a:chOff x="-1" y="50550"/>
            <a:chExt cx="10370867" cy="5287714"/>
          </a:xfrm>
        </p:grpSpPr>
        <p:sp>
          <p:nvSpPr>
            <p:cNvPr id="114" name="Google Shape;114;p3"/>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 name="Google Shape;122;p3"/>
            <p:cNvGrpSpPr/>
            <p:nvPr/>
          </p:nvGrpSpPr>
          <p:grpSpPr>
            <a:xfrm>
              <a:off x="352648" y="1966851"/>
              <a:ext cx="408036" cy="3176572"/>
              <a:chOff x="967895" y="415018"/>
              <a:chExt cx="628714" cy="4895318"/>
            </a:xfrm>
          </p:grpSpPr>
          <p:sp>
            <p:nvSpPr>
              <p:cNvPr id="123" name="Google Shape;123;p3"/>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24" name="Google Shape;124;p3"/>
              <p:cNvGrpSpPr/>
              <p:nvPr/>
            </p:nvGrpSpPr>
            <p:grpSpPr>
              <a:xfrm>
                <a:off x="967895" y="415018"/>
                <a:ext cx="628714" cy="801374"/>
                <a:chOff x="1774126" y="766200"/>
                <a:chExt cx="1582467" cy="2017050"/>
              </a:xfrm>
            </p:grpSpPr>
            <p:sp>
              <p:nvSpPr>
                <p:cNvPr id="125" name="Google Shape;125;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3" name="Google Shape;133;p3"/>
            <p:cNvGrpSpPr/>
            <p:nvPr/>
          </p:nvGrpSpPr>
          <p:grpSpPr>
            <a:xfrm>
              <a:off x="1127772" y="2922213"/>
              <a:ext cx="300714" cy="2221192"/>
              <a:chOff x="967895" y="415018"/>
              <a:chExt cx="628714" cy="4643930"/>
            </a:xfrm>
          </p:grpSpPr>
          <p:sp>
            <p:nvSpPr>
              <p:cNvPr id="134" name="Google Shape;134;p3"/>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35" name="Google Shape;135;p3"/>
              <p:cNvGrpSpPr/>
              <p:nvPr/>
            </p:nvGrpSpPr>
            <p:grpSpPr>
              <a:xfrm>
                <a:off x="967895" y="415018"/>
                <a:ext cx="628714" cy="801374"/>
                <a:chOff x="1774126" y="766200"/>
                <a:chExt cx="1582467" cy="2017050"/>
              </a:xfrm>
            </p:grpSpPr>
            <p:sp>
              <p:nvSpPr>
                <p:cNvPr id="136" name="Google Shape;136;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4" name="Google Shape;144;p3"/>
            <p:cNvGrpSpPr/>
            <p:nvPr/>
          </p:nvGrpSpPr>
          <p:grpSpPr>
            <a:xfrm>
              <a:off x="7817748" y="1079748"/>
              <a:ext cx="408036" cy="4063663"/>
              <a:chOff x="967895" y="415018"/>
              <a:chExt cx="628714" cy="6262387"/>
            </a:xfrm>
          </p:grpSpPr>
          <p:sp>
            <p:nvSpPr>
              <p:cNvPr id="145" name="Google Shape;145;p3"/>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46" name="Google Shape;146;p3"/>
              <p:cNvGrpSpPr/>
              <p:nvPr/>
            </p:nvGrpSpPr>
            <p:grpSpPr>
              <a:xfrm>
                <a:off x="967895" y="415018"/>
                <a:ext cx="628714" cy="801374"/>
                <a:chOff x="1774126" y="766200"/>
                <a:chExt cx="1582467" cy="2017050"/>
              </a:xfrm>
            </p:grpSpPr>
            <p:sp>
              <p:nvSpPr>
                <p:cNvPr id="147" name="Google Shape;147;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5" name="Google Shape;155;p3"/>
            <p:cNvGrpSpPr/>
            <p:nvPr/>
          </p:nvGrpSpPr>
          <p:grpSpPr>
            <a:xfrm>
              <a:off x="7200036" y="3718572"/>
              <a:ext cx="284493" cy="1424795"/>
              <a:chOff x="967895" y="415018"/>
              <a:chExt cx="628714" cy="3148718"/>
            </a:xfrm>
          </p:grpSpPr>
          <p:sp>
            <p:nvSpPr>
              <p:cNvPr id="156" name="Google Shape;156;p3"/>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57" name="Google Shape;157;p3"/>
              <p:cNvGrpSpPr/>
              <p:nvPr/>
            </p:nvGrpSpPr>
            <p:grpSpPr>
              <a:xfrm>
                <a:off x="967895" y="415018"/>
                <a:ext cx="628714" cy="801374"/>
                <a:chOff x="1774126" y="766200"/>
                <a:chExt cx="1582467" cy="2017050"/>
              </a:xfrm>
            </p:grpSpPr>
            <p:sp>
              <p:nvSpPr>
                <p:cNvPr id="158" name="Google Shape;158;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 name="Google Shape;166;p3"/>
            <p:cNvGrpSpPr/>
            <p:nvPr/>
          </p:nvGrpSpPr>
          <p:grpSpPr>
            <a:xfrm>
              <a:off x="8299552" y="3133869"/>
              <a:ext cx="333219" cy="2017814"/>
              <a:chOff x="967895" y="415018"/>
              <a:chExt cx="628714" cy="3807196"/>
            </a:xfrm>
          </p:grpSpPr>
          <p:sp>
            <p:nvSpPr>
              <p:cNvPr id="167" name="Google Shape;167;p3"/>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68" name="Google Shape;168;p3"/>
              <p:cNvGrpSpPr/>
              <p:nvPr/>
            </p:nvGrpSpPr>
            <p:grpSpPr>
              <a:xfrm>
                <a:off x="967895" y="415018"/>
                <a:ext cx="628714" cy="801374"/>
                <a:chOff x="1774126" y="766200"/>
                <a:chExt cx="1582467" cy="2017050"/>
              </a:xfrm>
            </p:grpSpPr>
            <p:sp>
              <p:nvSpPr>
                <p:cNvPr id="169" name="Google Shape;169;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7" name="Google Shape;177;p3"/>
            <p:cNvGrpSpPr/>
            <p:nvPr/>
          </p:nvGrpSpPr>
          <p:grpSpPr>
            <a:xfrm>
              <a:off x="104275" y="50550"/>
              <a:ext cx="8948150" cy="772675"/>
              <a:chOff x="104275" y="50550"/>
              <a:chExt cx="8948150" cy="772675"/>
            </a:xfrm>
          </p:grpSpPr>
          <p:sp>
            <p:nvSpPr>
              <p:cNvPr id="178" name="Google Shape;178;p3"/>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79" name="Google Shape;179;p3"/>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0" name="Google Shape;180;p3"/>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1" name="Google Shape;181;p3"/>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2" name="Google Shape;182;p3"/>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3" name="Google Shape;183;p3"/>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4" name="Google Shape;184;p3"/>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5" name="Google Shape;185;p3"/>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6" name="Google Shape;186;p3"/>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7" name="Google Shape;187;p3"/>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8" name="Google Shape;188;p3"/>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89" name="Google Shape;189;p3"/>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90" name="Google Shape;190;p3"/>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91" name="Google Shape;191;p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2" name="Google Shape;192;p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3" name="Google Shape;193;p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4" name="Google Shape;194;p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5" name="Google Shape;195;p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6" name="Google Shape;196;p3"/>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97" name="Google Shape;197;p3"/>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98" name="Google Shape;198;p3"/>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199" name="Google Shape;199;p3"/>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0" name="Google Shape;200;p3"/>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1" name="Google Shape;201;p3"/>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2" name="Google Shape;202;p3"/>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3" name="Google Shape;203;p3"/>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4" name="Google Shape;204;p3"/>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5" name="Google Shape;205;p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06" name="Google Shape;206;p3"/>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7" name="Google Shape;207;p3"/>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8" name="Google Shape;208;p3"/>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09" name="Google Shape;209;p3"/>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210" name="Google Shape;210;p3"/>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grpSp>
      </p:grpSp>
      <p:sp>
        <p:nvSpPr>
          <p:cNvPr id="211" name="Google Shape;211;p3"/>
          <p:cNvSpPr txBox="1">
            <a:spLocks noGrp="1"/>
          </p:cNvSpPr>
          <p:nvPr>
            <p:ph type="ctrTitle"/>
          </p:nvPr>
        </p:nvSpPr>
        <p:spPr>
          <a:xfrm>
            <a:off x="1632600" y="2107853"/>
            <a:ext cx="5878800" cy="1642627"/>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12" name="Google Shape;212;p3"/>
          <p:cNvSpPr txBox="1">
            <a:spLocks noGrp="1"/>
          </p:cNvSpPr>
          <p:nvPr>
            <p:ph type="subTitle" idx="1"/>
          </p:nvPr>
        </p:nvSpPr>
        <p:spPr>
          <a:xfrm>
            <a:off x="1632600" y="3872656"/>
            <a:ext cx="5878800" cy="499667"/>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14"/>
        <p:cNvGrpSpPr/>
        <p:nvPr/>
      </p:nvGrpSpPr>
      <p:grpSpPr>
        <a:xfrm>
          <a:off x="0" y="0"/>
          <a:ext cx="0" cy="0"/>
          <a:chOff x="0" y="0"/>
          <a:chExt cx="0" cy="0"/>
        </a:xfrm>
      </p:grpSpPr>
      <p:grpSp>
        <p:nvGrpSpPr>
          <p:cNvPr id="315" name="Google Shape;315;p5"/>
          <p:cNvGrpSpPr/>
          <p:nvPr/>
        </p:nvGrpSpPr>
        <p:grpSpPr>
          <a:xfrm>
            <a:off x="104278" y="63687"/>
            <a:ext cx="10266591" cy="6661867"/>
            <a:chOff x="104275" y="50550"/>
            <a:chExt cx="10266591" cy="5287714"/>
          </a:xfrm>
        </p:grpSpPr>
        <p:sp>
          <p:nvSpPr>
            <p:cNvPr id="316" name="Google Shape;316;p5"/>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5"/>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5"/>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5"/>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5"/>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5"/>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4" name="Google Shape;324;p5"/>
            <p:cNvGrpSpPr/>
            <p:nvPr/>
          </p:nvGrpSpPr>
          <p:grpSpPr>
            <a:xfrm>
              <a:off x="7817748" y="1079748"/>
              <a:ext cx="408036" cy="4063663"/>
              <a:chOff x="967895" y="415018"/>
              <a:chExt cx="628714" cy="6262387"/>
            </a:xfrm>
          </p:grpSpPr>
          <p:sp>
            <p:nvSpPr>
              <p:cNvPr id="325" name="Google Shape;325;p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26" name="Google Shape;326;p5"/>
              <p:cNvGrpSpPr/>
              <p:nvPr/>
            </p:nvGrpSpPr>
            <p:grpSpPr>
              <a:xfrm>
                <a:off x="967895" y="415018"/>
                <a:ext cx="628714" cy="801374"/>
                <a:chOff x="1774126" y="766200"/>
                <a:chExt cx="1582467" cy="2017050"/>
              </a:xfrm>
            </p:grpSpPr>
            <p:sp>
              <p:nvSpPr>
                <p:cNvPr id="327" name="Google Shape;327;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5" name="Google Shape;335;p5"/>
            <p:cNvGrpSpPr/>
            <p:nvPr/>
          </p:nvGrpSpPr>
          <p:grpSpPr>
            <a:xfrm>
              <a:off x="7200036" y="3718572"/>
              <a:ext cx="284493" cy="1424795"/>
              <a:chOff x="967895" y="415018"/>
              <a:chExt cx="628714" cy="3148718"/>
            </a:xfrm>
          </p:grpSpPr>
          <p:sp>
            <p:nvSpPr>
              <p:cNvPr id="336" name="Google Shape;336;p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37" name="Google Shape;337;p5"/>
              <p:cNvGrpSpPr/>
              <p:nvPr/>
            </p:nvGrpSpPr>
            <p:grpSpPr>
              <a:xfrm>
                <a:off x="967895" y="415018"/>
                <a:ext cx="628714" cy="801374"/>
                <a:chOff x="1774126" y="766200"/>
                <a:chExt cx="1582467" cy="2017050"/>
              </a:xfrm>
            </p:grpSpPr>
            <p:sp>
              <p:nvSpPr>
                <p:cNvPr id="338" name="Google Shape;338;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6" name="Google Shape;346;p5"/>
            <p:cNvGrpSpPr/>
            <p:nvPr/>
          </p:nvGrpSpPr>
          <p:grpSpPr>
            <a:xfrm>
              <a:off x="8299552" y="3133869"/>
              <a:ext cx="333219" cy="2017814"/>
              <a:chOff x="967895" y="415018"/>
              <a:chExt cx="628714" cy="3807196"/>
            </a:xfrm>
          </p:grpSpPr>
          <p:sp>
            <p:nvSpPr>
              <p:cNvPr id="347" name="Google Shape;347;p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48" name="Google Shape;348;p5"/>
              <p:cNvGrpSpPr/>
              <p:nvPr/>
            </p:nvGrpSpPr>
            <p:grpSpPr>
              <a:xfrm>
                <a:off x="967895" y="415018"/>
                <a:ext cx="628714" cy="801374"/>
                <a:chOff x="1774126" y="766200"/>
                <a:chExt cx="1582467" cy="2017050"/>
              </a:xfrm>
            </p:grpSpPr>
            <p:sp>
              <p:nvSpPr>
                <p:cNvPr id="349" name="Google Shape;349;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57" name="Google Shape;357;p5"/>
            <p:cNvGrpSpPr/>
            <p:nvPr/>
          </p:nvGrpSpPr>
          <p:grpSpPr>
            <a:xfrm>
              <a:off x="104275" y="50550"/>
              <a:ext cx="8948150" cy="772675"/>
              <a:chOff x="104275" y="50550"/>
              <a:chExt cx="8948150" cy="772675"/>
            </a:xfrm>
          </p:grpSpPr>
          <p:sp>
            <p:nvSpPr>
              <p:cNvPr id="358" name="Google Shape;358;p5"/>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59" name="Google Shape;359;p5"/>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0" name="Google Shape;360;p5"/>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1" name="Google Shape;361;p5"/>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2" name="Google Shape;362;p5"/>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3" name="Google Shape;363;p5"/>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4" name="Google Shape;364;p5"/>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5" name="Google Shape;365;p5"/>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6" name="Google Shape;366;p5"/>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7" name="Google Shape;367;p5"/>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8" name="Google Shape;368;p5"/>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69" name="Google Shape;369;p5"/>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70" name="Google Shape;370;p5"/>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71" name="Google Shape;371;p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2" name="Google Shape;372;p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3" name="Google Shape;373;p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4" name="Google Shape;374;p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5" name="Google Shape;375;p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6" name="Google Shape;376;p5"/>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77" name="Google Shape;377;p5"/>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78" name="Google Shape;378;p5"/>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79" name="Google Shape;379;p5"/>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0" name="Google Shape;380;p5"/>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1" name="Google Shape;381;p5"/>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2" name="Google Shape;382;p5"/>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3" name="Google Shape;383;p5"/>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4" name="Google Shape;384;p5"/>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5" name="Google Shape;385;p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6" name="Google Shape;386;p5"/>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7" name="Google Shape;387;p5"/>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8" name="Google Shape;388;p5"/>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89" name="Google Shape;389;p5"/>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390" name="Google Shape;390;p5"/>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grpSp>
      </p:grpSp>
      <p:sp>
        <p:nvSpPr>
          <p:cNvPr id="391" name="Google Shape;391;p5"/>
          <p:cNvSpPr txBox="1">
            <a:spLocks noGrp="1"/>
          </p:cNvSpPr>
          <p:nvPr>
            <p:ph type="title"/>
          </p:nvPr>
        </p:nvSpPr>
        <p:spPr>
          <a:xfrm>
            <a:off x="855301" y="1053257"/>
            <a:ext cx="6240900" cy="499289"/>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92" name="Google Shape;392;p5"/>
          <p:cNvSpPr txBox="1">
            <a:spLocks noGrp="1"/>
          </p:cNvSpPr>
          <p:nvPr>
            <p:ph type="body" idx="1"/>
          </p:nvPr>
        </p:nvSpPr>
        <p:spPr>
          <a:xfrm>
            <a:off x="855301" y="1957628"/>
            <a:ext cx="6240900" cy="3570616"/>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393" name="Google Shape;393;p5"/>
          <p:cNvSpPr txBox="1">
            <a:spLocks noGrp="1"/>
          </p:cNvSpPr>
          <p:nvPr>
            <p:ph type="sldNum" idx="12"/>
          </p:nvPr>
        </p:nvSpPr>
        <p:spPr>
          <a:xfrm>
            <a:off x="4297651" y="5792221"/>
            <a:ext cx="548700" cy="495887"/>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94"/>
        <p:cNvGrpSpPr/>
        <p:nvPr/>
      </p:nvGrpSpPr>
      <p:grpSpPr>
        <a:xfrm>
          <a:off x="0" y="0"/>
          <a:ext cx="0" cy="0"/>
          <a:chOff x="0" y="0"/>
          <a:chExt cx="0" cy="0"/>
        </a:xfrm>
      </p:grpSpPr>
      <p:grpSp>
        <p:nvGrpSpPr>
          <p:cNvPr id="395" name="Google Shape;395;p6"/>
          <p:cNvGrpSpPr/>
          <p:nvPr/>
        </p:nvGrpSpPr>
        <p:grpSpPr>
          <a:xfrm>
            <a:off x="104278" y="63687"/>
            <a:ext cx="10266591" cy="6661867"/>
            <a:chOff x="104275" y="50550"/>
            <a:chExt cx="10266591" cy="5287714"/>
          </a:xfrm>
        </p:grpSpPr>
        <p:sp>
          <p:nvSpPr>
            <p:cNvPr id="396" name="Google Shape;396;p6"/>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6"/>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6"/>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6"/>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6"/>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6"/>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6"/>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6"/>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4" name="Google Shape;404;p6"/>
            <p:cNvGrpSpPr/>
            <p:nvPr/>
          </p:nvGrpSpPr>
          <p:grpSpPr>
            <a:xfrm>
              <a:off x="7817748" y="1079748"/>
              <a:ext cx="408036" cy="4063663"/>
              <a:chOff x="967895" y="415018"/>
              <a:chExt cx="628714" cy="6262387"/>
            </a:xfrm>
          </p:grpSpPr>
          <p:sp>
            <p:nvSpPr>
              <p:cNvPr id="405" name="Google Shape;405;p6"/>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06" name="Google Shape;406;p6"/>
              <p:cNvGrpSpPr/>
              <p:nvPr/>
            </p:nvGrpSpPr>
            <p:grpSpPr>
              <a:xfrm>
                <a:off x="967895" y="415018"/>
                <a:ext cx="628714" cy="801374"/>
                <a:chOff x="1774126" y="766200"/>
                <a:chExt cx="1582467" cy="2017050"/>
              </a:xfrm>
            </p:grpSpPr>
            <p:sp>
              <p:nvSpPr>
                <p:cNvPr id="407" name="Google Shape;407;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5" name="Google Shape;415;p6"/>
            <p:cNvGrpSpPr/>
            <p:nvPr/>
          </p:nvGrpSpPr>
          <p:grpSpPr>
            <a:xfrm>
              <a:off x="7200036" y="3718572"/>
              <a:ext cx="284493" cy="1424795"/>
              <a:chOff x="967895" y="415018"/>
              <a:chExt cx="628714" cy="3148718"/>
            </a:xfrm>
          </p:grpSpPr>
          <p:sp>
            <p:nvSpPr>
              <p:cNvPr id="416" name="Google Shape;416;p6"/>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17" name="Google Shape;417;p6"/>
              <p:cNvGrpSpPr/>
              <p:nvPr/>
            </p:nvGrpSpPr>
            <p:grpSpPr>
              <a:xfrm>
                <a:off x="967895" y="415018"/>
                <a:ext cx="628714" cy="801374"/>
                <a:chOff x="1774126" y="766200"/>
                <a:chExt cx="1582467" cy="2017050"/>
              </a:xfrm>
            </p:grpSpPr>
            <p:sp>
              <p:nvSpPr>
                <p:cNvPr id="418" name="Google Shape;418;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6" name="Google Shape;426;p6"/>
            <p:cNvGrpSpPr/>
            <p:nvPr/>
          </p:nvGrpSpPr>
          <p:grpSpPr>
            <a:xfrm>
              <a:off x="8299552" y="3133869"/>
              <a:ext cx="333219" cy="2017814"/>
              <a:chOff x="967895" y="415018"/>
              <a:chExt cx="628714" cy="3807196"/>
            </a:xfrm>
          </p:grpSpPr>
          <p:sp>
            <p:nvSpPr>
              <p:cNvPr id="427" name="Google Shape;427;p6"/>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28" name="Google Shape;428;p6"/>
              <p:cNvGrpSpPr/>
              <p:nvPr/>
            </p:nvGrpSpPr>
            <p:grpSpPr>
              <a:xfrm>
                <a:off x="967895" y="415018"/>
                <a:ext cx="628714" cy="801374"/>
                <a:chOff x="1774126" y="766200"/>
                <a:chExt cx="1582467" cy="2017050"/>
              </a:xfrm>
            </p:grpSpPr>
            <p:sp>
              <p:nvSpPr>
                <p:cNvPr id="429" name="Google Shape;429;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7" name="Google Shape;437;p6"/>
            <p:cNvGrpSpPr/>
            <p:nvPr/>
          </p:nvGrpSpPr>
          <p:grpSpPr>
            <a:xfrm>
              <a:off x="104275" y="50550"/>
              <a:ext cx="8948150" cy="772675"/>
              <a:chOff x="104275" y="50550"/>
              <a:chExt cx="8948150" cy="772675"/>
            </a:xfrm>
          </p:grpSpPr>
          <p:sp>
            <p:nvSpPr>
              <p:cNvPr id="438" name="Google Shape;438;p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39" name="Google Shape;439;p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0" name="Google Shape;440;p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1" name="Google Shape;441;p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2" name="Google Shape;442;p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3" name="Google Shape;443;p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4" name="Google Shape;444;p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5" name="Google Shape;445;p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6" name="Google Shape;446;p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7" name="Google Shape;447;p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8" name="Google Shape;448;p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49" name="Google Shape;449;p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50" name="Google Shape;450;p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51" name="Google Shape;451;p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2" name="Google Shape;452;p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3" name="Google Shape;453;p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4" name="Google Shape;454;p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5" name="Google Shape;455;p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6" name="Google Shape;456;p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57" name="Google Shape;457;p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58" name="Google Shape;458;p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59" name="Google Shape;459;p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60" name="Google Shape;460;p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61" name="Google Shape;461;p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62" name="Google Shape;462;p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63" name="Google Shape;463;p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64" name="Google Shape;464;p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65" name="Google Shape;465;p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6" name="Google Shape;466;p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67" name="Google Shape;467;p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68" name="Google Shape;468;p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69" name="Google Shape;469;p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470" name="Google Shape;470;p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grpSp>
      </p:grpSp>
      <p:sp>
        <p:nvSpPr>
          <p:cNvPr id="471" name="Google Shape;471;p6"/>
          <p:cNvSpPr txBox="1">
            <a:spLocks noGrp="1"/>
          </p:cNvSpPr>
          <p:nvPr>
            <p:ph type="title"/>
          </p:nvPr>
        </p:nvSpPr>
        <p:spPr>
          <a:xfrm>
            <a:off x="855301" y="1053257"/>
            <a:ext cx="6240900" cy="499289"/>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72" name="Google Shape;472;p6"/>
          <p:cNvSpPr txBox="1">
            <a:spLocks noGrp="1"/>
          </p:cNvSpPr>
          <p:nvPr>
            <p:ph type="body" idx="1"/>
          </p:nvPr>
        </p:nvSpPr>
        <p:spPr>
          <a:xfrm>
            <a:off x="855301" y="1957627"/>
            <a:ext cx="2932500" cy="3698746"/>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73" name="Google Shape;473;p6"/>
          <p:cNvSpPr txBox="1">
            <a:spLocks noGrp="1"/>
          </p:cNvSpPr>
          <p:nvPr>
            <p:ph type="body" idx="2"/>
          </p:nvPr>
        </p:nvSpPr>
        <p:spPr>
          <a:xfrm>
            <a:off x="4199271" y="1957627"/>
            <a:ext cx="2932500" cy="3698746"/>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74" name="Google Shape;474;p6"/>
          <p:cNvSpPr txBox="1">
            <a:spLocks noGrp="1"/>
          </p:cNvSpPr>
          <p:nvPr>
            <p:ph type="sldNum" idx="12"/>
          </p:nvPr>
        </p:nvSpPr>
        <p:spPr>
          <a:xfrm>
            <a:off x="4297651" y="5792221"/>
            <a:ext cx="548700" cy="495887"/>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75"/>
        <p:cNvGrpSpPr/>
        <p:nvPr/>
      </p:nvGrpSpPr>
      <p:grpSpPr>
        <a:xfrm>
          <a:off x="0" y="0"/>
          <a:ext cx="0" cy="0"/>
          <a:chOff x="0" y="0"/>
          <a:chExt cx="0" cy="0"/>
        </a:xfrm>
      </p:grpSpPr>
      <p:grpSp>
        <p:nvGrpSpPr>
          <p:cNvPr id="476" name="Google Shape;476;p7"/>
          <p:cNvGrpSpPr/>
          <p:nvPr/>
        </p:nvGrpSpPr>
        <p:grpSpPr>
          <a:xfrm>
            <a:off x="104278" y="63687"/>
            <a:ext cx="10266591" cy="6661867"/>
            <a:chOff x="104275" y="50550"/>
            <a:chExt cx="10266591" cy="5287714"/>
          </a:xfrm>
        </p:grpSpPr>
        <p:sp>
          <p:nvSpPr>
            <p:cNvPr id="477" name="Google Shape;477;p7"/>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7"/>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7"/>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7"/>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7"/>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7"/>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5" name="Google Shape;485;p7"/>
            <p:cNvGrpSpPr/>
            <p:nvPr/>
          </p:nvGrpSpPr>
          <p:grpSpPr>
            <a:xfrm>
              <a:off x="7817748" y="1079748"/>
              <a:ext cx="408036" cy="4063663"/>
              <a:chOff x="967895" y="415018"/>
              <a:chExt cx="628714" cy="6262387"/>
            </a:xfrm>
          </p:grpSpPr>
          <p:sp>
            <p:nvSpPr>
              <p:cNvPr id="486" name="Google Shape;486;p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87" name="Google Shape;487;p7"/>
              <p:cNvGrpSpPr/>
              <p:nvPr/>
            </p:nvGrpSpPr>
            <p:grpSpPr>
              <a:xfrm>
                <a:off x="967895" y="415018"/>
                <a:ext cx="628714" cy="801374"/>
                <a:chOff x="1774126" y="766200"/>
                <a:chExt cx="1582467" cy="2017050"/>
              </a:xfrm>
            </p:grpSpPr>
            <p:sp>
              <p:nvSpPr>
                <p:cNvPr id="488" name="Google Shape;488;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6" name="Google Shape;496;p7"/>
            <p:cNvGrpSpPr/>
            <p:nvPr/>
          </p:nvGrpSpPr>
          <p:grpSpPr>
            <a:xfrm>
              <a:off x="8299552" y="3133869"/>
              <a:ext cx="333219" cy="2017814"/>
              <a:chOff x="967895" y="415018"/>
              <a:chExt cx="628714" cy="3807196"/>
            </a:xfrm>
          </p:grpSpPr>
          <p:sp>
            <p:nvSpPr>
              <p:cNvPr id="497" name="Google Shape;497;p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498" name="Google Shape;498;p7"/>
              <p:cNvGrpSpPr/>
              <p:nvPr/>
            </p:nvGrpSpPr>
            <p:grpSpPr>
              <a:xfrm>
                <a:off x="967895" y="415018"/>
                <a:ext cx="628714" cy="801374"/>
                <a:chOff x="1774126" y="766200"/>
                <a:chExt cx="1582467" cy="2017050"/>
              </a:xfrm>
            </p:grpSpPr>
            <p:sp>
              <p:nvSpPr>
                <p:cNvPr id="499" name="Google Shape;499;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7" name="Google Shape;507;p7"/>
            <p:cNvGrpSpPr/>
            <p:nvPr/>
          </p:nvGrpSpPr>
          <p:grpSpPr>
            <a:xfrm>
              <a:off x="104275" y="50550"/>
              <a:ext cx="8948150" cy="772675"/>
              <a:chOff x="104275" y="50550"/>
              <a:chExt cx="8948150" cy="772675"/>
            </a:xfrm>
          </p:grpSpPr>
          <p:sp>
            <p:nvSpPr>
              <p:cNvPr id="508" name="Google Shape;508;p7"/>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09" name="Google Shape;509;p7"/>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0" name="Google Shape;510;p7"/>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1" name="Google Shape;511;p7"/>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2" name="Google Shape;512;p7"/>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3" name="Google Shape;513;p7"/>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4" name="Google Shape;514;p7"/>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5" name="Google Shape;515;p7"/>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6" name="Google Shape;516;p7"/>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7" name="Google Shape;517;p7"/>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8" name="Google Shape;518;p7"/>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19" name="Google Shape;519;p7"/>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20" name="Google Shape;520;p7"/>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21" name="Google Shape;521;p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2" name="Google Shape;522;p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3" name="Google Shape;523;p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4" name="Google Shape;524;p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5" name="Google Shape;525;p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6" name="Google Shape;526;p7"/>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27" name="Google Shape;527;p7"/>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28" name="Google Shape;528;p7"/>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29" name="Google Shape;529;p7"/>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30" name="Google Shape;530;p7"/>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31" name="Google Shape;531;p7"/>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32" name="Google Shape;532;p7"/>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33" name="Google Shape;533;p7"/>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34" name="Google Shape;534;p7"/>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35" name="Google Shape;535;p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36" name="Google Shape;536;p7"/>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37" name="Google Shape;537;p7"/>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38" name="Google Shape;538;p7"/>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39" name="Google Shape;539;p7"/>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40" name="Google Shape;540;p7"/>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grpSp>
      </p:grpSp>
      <p:sp>
        <p:nvSpPr>
          <p:cNvPr id="541" name="Google Shape;541;p7"/>
          <p:cNvSpPr txBox="1">
            <a:spLocks noGrp="1"/>
          </p:cNvSpPr>
          <p:nvPr>
            <p:ph type="title"/>
          </p:nvPr>
        </p:nvSpPr>
        <p:spPr>
          <a:xfrm>
            <a:off x="855300" y="1053257"/>
            <a:ext cx="6699000" cy="499289"/>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42" name="Google Shape;542;p7"/>
          <p:cNvSpPr txBox="1">
            <a:spLocks noGrp="1"/>
          </p:cNvSpPr>
          <p:nvPr>
            <p:ph type="body" idx="1"/>
          </p:nvPr>
        </p:nvSpPr>
        <p:spPr>
          <a:xfrm>
            <a:off x="855435" y="1957628"/>
            <a:ext cx="2087100" cy="4054787"/>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3" name="Google Shape;543;p7"/>
          <p:cNvSpPr txBox="1">
            <a:spLocks noGrp="1"/>
          </p:cNvSpPr>
          <p:nvPr>
            <p:ph type="body" idx="2"/>
          </p:nvPr>
        </p:nvSpPr>
        <p:spPr>
          <a:xfrm>
            <a:off x="3161403" y="1957628"/>
            <a:ext cx="2087100" cy="4054787"/>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4" name="Google Shape;544;p7"/>
          <p:cNvSpPr txBox="1">
            <a:spLocks noGrp="1"/>
          </p:cNvSpPr>
          <p:nvPr>
            <p:ph type="body" idx="3"/>
          </p:nvPr>
        </p:nvSpPr>
        <p:spPr>
          <a:xfrm>
            <a:off x="5467373" y="1957628"/>
            <a:ext cx="2087100" cy="4054787"/>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5" name="Google Shape;545;p7"/>
          <p:cNvSpPr txBox="1">
            <a:spLocks noGrp="1"/>
          </p:cNvSpPr>
          <p:nvPr>
            <p:ph type="sldNum" idx="12"/>
          </p:nvPr>
        </p:nvSpPr>
        <p:spPr>
          <a:xfrm>
            <a:off x="4297651" y="5792221"/>
            <a:ext cx="548700" cy="495887"/>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6"/>
        <p:cNvGrpSpPr/>
        <p:nvPr/>
      </p:nvGrpSpPr>
      <p:grpSpPr>
        <a:xfrm>
          <a:off x="0" y="0"/>
          <a:ext cx="0" cy="0"/>
          <a:chOff x="0" y="0"/>
          <a:chExt cx="0" cy="0"/>
        </a:xfrm>
      </p:grpSpPr>
      <p:grpSp>
        <p:nvGrpSpPr>
          <p:cNvPr id="547" name="Google Shape;547;p8"/>
          <p:cNvGrpSpPr/>
          <p:nvPr/>
        </p:nvGrpSpPr>
        <p:grpSpPr>
          <a:xfrm>
            <a:off x="104278" y="63687"/>
            <a:ext cx="10266591" cy="6661867"/>
            <a:chOff x="104275" y="50550"/>
            <a:chExt cx="10266591" cy="5287714"/>
          </a:xfrm>
        </p:grpSpPr>
        <p:sp>
          <p:nvSpPr>
            <p:cNvPr id="548" name="Google Shape;548;p8"/>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8"/>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8"/>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8"/>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8"/>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8"/>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6" name="Google Shape;556;p8"/>
            <p:cNvGrpSpPr/>
            <p:nvPr/>
          </p:nvGrpSpPr>
          <p:grpSpPr>
            <a:xfrm>
              <a:off x="7817748" y="1079748"/>
              <a:ext cx="408036" cy="4063663"/>
              <a:chOff x="967895" y="415018"/>
              <a:chExt cx="628714" cy="6262387"/>
            </a:xfrm>
          </p:grpSpPr>
          <p:sp>
            <p:nvSpPr>
              <p:cNvPr id="557" name="Google Shape;557;p8"/>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558" name="Google Shape;558;p8"/>
              <p:cNvGrpSpPr/>
              <p:nvPr/>
            </p:nvGrpSpPr>
            <p:grpSpPr>
              <a:xfrm>
                <a:off x="967895" y="415018"/>
                <a:ext cx="628714" cy="801374"/>
                <a:chOff x="1774126" y="766200"/>
                <a:chExt cx="1582467" cy="2017050"/>
              </a:xfrm>
            </p:grpSpPr>
            <p:sp>
              <p:nvSpPr>
                <p:cNvPr id="559" name="Google Shape;559;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67" name="Google Shape;567;p8"/>
            <p:cNvGrpSpPr/>
            <p:nvPr/>
          </p:nvGrpSpPr>
          <p:grpSpPr>
            <a:xfrm>
              <a:off x="7200036" y="3718572"/>
              <a:ext cx="284493" cy="1424795"/>
              <a:chOff x="967895" y="415018"/>
              <a:chExt cx="628714" cy="3148718"/>
            </a:xfrm>
          </p:grpSpPr>
          <p:sp>
            <p:nvSpPr>
              <p:cNvPr id="568" name="Google Shape;568;p8"/>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569" name="Google Shape;569;p8"/>
              <p:cNvGrpSpPr/>
              <p:nvPr/>
            </p:nvGrpSpPr>
            <p:grpSpPr>
              <a:xfrm>
                <a:off x="967895" y="415018"/>
                <a:ext cx="628714" cy="801374"/>
                <a:chOff x="1774126" y="766200"/>
                <a:chExt cx="1582467" cy="2017050"/>
              </a:xfrm>
            </p:grpSpPr>
            <p:sp>
              <p:nvSpPr>
                <p:cNvPr id="570" name="Google Shape;570;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8" name="Google Shape;578;p8"/>
            <p:cNvGrpSpPr/>
            <p:nvPr/>
          </p:nvGrpSpPr>
          <p:grpSpPr>
            <a:xfrm>
              <a:off x="8299552" y="3133869"/>
              <a:ext cx="333219" cy="2017814"/>
              <a:chOff x="967895" y="415018"/>
              <a:chExt cx="628714" cy="3807196"/>
            </a:xfrm>
          </p:grpSpPr>
          <p:sp>
            <p:nvSpPr>
              <p:cNvPr id="579" name="Google Shape;579;p8"/>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580" name="Google Shape;580;p8"/>
              <p:cNvGrpSpPr/>
              <p:nvPr/>
            </p:nvGrpSpPr>
            <p:grpSpPr>
              <a:xfrm>
                <a:off x="967895" y="415018"/>
                <a:ext cx="628714" cy="801374"/>
                <a:chOff x="1774126" y="766200"/>
                <a:chExt cx="1582467" cy="2017050"/>
              </a:xfrm>
            </p:grpSpPr>
            <p:sp>
              <p:nvSpPr>
                <p:cNvPr id="581" name="Google Shape;581;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89" name="Google Shape;589;p8"/>
            <p:cNvGrpSpPr/>
            <p:nvPr/>
          </p:nvGrpSpPr>
          <p:grpSpPr>
            <a:xfrm>
              <a:off x="104275" y="50550"/>
              <a:ext cx="8948150" cy="772675"/>
              <a:chOff x="104275" y="50550"/>
              <a:chExt cx="8948150" cy="772675"/>
            </a:xfrm>
          </p:grpSpPr>
          <p:sp>
            <p:nvSpPr>
              <p:cNvPr id="590" name="Google Shape;590;p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91" name="Google Shape;591;p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92" name="Google Shape;592;p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93" name="Google Shape;593;p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94" name="Google Shape;594;p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95" name="Google Shape;595;p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96" name="Google Shape;596;p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97" name="Google Shape;597;p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98" name="Google Shape;598;p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599" name="Google Shape;599;p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00" name="Google Shape;600;p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01" name="Google Shape;601;p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02" name="Google Shape;602;p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03" name="Google Shape;603;p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4" name="Google Shape;604;p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5" name="Google Shape;605;p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6" name="Google Shape;606;p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7" name="Google Shape;607;p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8" name="Google Shape;608;p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09" name="Google Shape;609;p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10" name="Google Shape;610;p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11" name="Google Shape;611;p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12" name="Google Shape;612;p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13" name="Google Shape;613;p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14" name="Google Shape;614;p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15" name="Google Shape;615;p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16" name="Google Shape;616;p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17" name="Google Shape;617;p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8" name="Google Shape;618;p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19" name="Google Shape;619;p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20" name="Google Shape;620;p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21" name="Google Shape;621;p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622" name="Google Shape;622;p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grpSp>
      </p:grpSp>
      <p:sp>
        <p:nvSpPr>
          <p:cNvPr id="623" name="Google Shape;623;p8"/>
          <p:cNvSpPr txBox="1">
            <a:spLocks noGrp="1"/>
          </p:cNvSpPr>
          <p:nvPr>
            <p:ph type="title"/>
          </p:nvPr>
        </p:nvSpPr>
        <p:spPr>
          <a:xfrm>
            <a:off x="855301" y="1053257"/>
            <a:ext cx="6240900" cy="499289"/>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24" name="Google Shape;624;p8"/>
          <p:cNvSpPr txBox="1">
            <a:spLocks noGrp="1"/>
          </p:cNvSpPr>
          <p:nvPr>
            <p:ph type="sldNum" idx="12"/>
          </p:nvPr>
        </p:nvSpPr>
        <p:spPr>
          <a:xfrm>
            <a:off x="4297651" y="5792221"/>
            <a:ext cx="548700" cy="495887"/>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50"/>
        <p:cNvGrpSpPr/>
        <p:nvPr/>
      </p:nvGrpSpPr>
      <p:grpSpPr>
        <a:xfrm>
          <a:off x="0" y="0"/>
          <a:ext cx="0" cy="0"/>
          <a:chOff x="0" y="0"/>
          <a:chExt cx="0" cy="0"/>
        </a:xfrm>
      </p:grpSpPr>
      <p:sp>
        <p:nvSpPr>
          <p:cNvPr id="751" name="Google Shape;751;p11"/>
          <p:cNvSpPr txBox="1">
            <a:spLocks noGrp="1"/>
          </p:cNvSpPr>
          <p:nvPr>
            <p:ph type="sldNum" idx="12"/>
          </p:nvPr>
        </p:nvSpPr>
        <p:spPr>
          <a:xfrm>
            <a:off x="4297651" y="5792221"/>
            <a:ext cx="548700" cy="495887"/>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grpSp>
        <p:nvGrpSpPr>
          <p:cNvPr id="752" name="Google Shape;752;p11"/>
          <p:cNvGrpSpPr/>
          <p:nvPr/>
        </p:nvGrpSpPr>
        <p:grpSpPr>
          <a:xfrm>
            <a:off x="104278" y="63687"/>
            <a:ext cx="10266591" cy="6661867"/>
            <a:chOff x="104275" y="50550"/>
            <a:chExt cx="10266591" cy="5287714"/>
          </a:xfrm>
        </p:grpSpPr>
        <p:sp>
          <p:nvSpPr>
            <p:cNvPr id="753" name="Google Shape;753;p1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1" name="Google Shape;761;p11"/>
            <p:cNvGrpSpPr/>
            <p:nvPr/>
          </p:nvGrpSpPr>
          <p:grpSpPr>
            <a:xfrm>
              <a:off x="7817748" y="1079748"/>
              <a:ext cx="408036" cy="4063663"/>
              <a:chOff x="967895" y="415018"/>
              <a:chExt cx="628714" cy="6262387"/>
            </a:xfrm>
          </p:grpSpPr>
          <p:sp>
            <p:nvSpPr>
              <p:cNvPr id="762" name="Google Shape;762;p11"/>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763" name="Google Shape;763;p11"/>
              <p:cNvGrpSpPr/>
              <p:nvPr/>
            </p:nvGrpSpPr>
            <p:grpSpPr>
              <a:xfrm>
                <a:off x="967895" y="415018"/>
                <a:ext cx="628714" cy="801374"/>
                <a:chOff x="1774126" y="766200"/>
                <a:chExt cx="1582467" cy="2017050"/>
              </a:xfrm>
            </p:grpSpPr>
            <p:sp>
              <p:nvSpPr>
                <p:cNvPr id="764" name="Google Shape;764;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5" name="Google Shape;765;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72" name="Google Shape;772;p11"/>
            <p:cNvGrpSpPr/>
            <p:nvPr/>
          </p:nvGrpSpPr>
          <p:grpSpPr>
            <a:xfrm>
              <a:off x="7200036" y="3718572"/>
              <a:ext cx="284493" cy="1424795"/>
              <a:chOff x="967895" y="415018"/>
              <a:chExt cx="628714" cy="3148718"/>
            </a:xfrm>
          </p:grpSpPr>
          <p:sp>
            <p:nvSpPr>
              <p:cNvPr id="773" name="Google Shape;773;p11"/>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774" name="Google Shape;774;p11"/>
              <p:cNvGrpSpPr/>
              <p:nvPr/>
            </p:nvGrpSpPr>
            <p:grpSpPr>
              <a:xfrm>
                <a:off x="967895" y="415018"/>
                <a:ext cx="628714" cy="801374"/>
                <a:chOff x="1774126" y="766200"/>
                <a:chExt cx="1582467" cy="2017050"/>
              </a:xfrm>
            </p:grpSpPr>
            <p:sp>
              <p:nvSpPr>
                <p:cNvPr id="775" name="Google Shape;775;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83" name="Google Shape;783;p11"/>
            <p:cNvGrpSpPr/>
            <p:nvPr/>
          </p:nvGrpSpPr>
          <p:grpSpPr>
            <a:xfrm>
              <a:off x="8299552" y="3133869"/>
              <a:ext cx="333219" cy="2017814"/>
              <a:chOff x="967895" y="415018"/>
              <a:chExt cx="628714" cy="3807196"/>
            </a:xfrm>
          </p:grpSpPr>
          <p:sp>
            <p:nvSpPr>
              <p:cNvPr id="784" name="Google Shape;784;p11"/>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785" name="Google Shape;785;p11"/>
              <p:cNvGrpSpPr/>
              <p:nvPr/>
            </p:nvGrpSpPr>
            <p:grpSpPr>
              <a:xfrm>
                <a:off x="967895" y="415018"/>
                <a:ext cx="628714" cy="801374"/>
                <a:chOff x="1774126" y="766200"/>
                <a:chExt cx="1582467" cy="2017050"/>
              </a:xfrm>
            </p:grpSpPr>
            <p:sp>
              <p:nvSpPr>
                <p:cNvPr id="786" name="Google Shape;786;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94" name="Google Shape;794;p11"/>
            <p:cNvGrpSpPr/>
            <p:nvPr/>
          </p:nvGrpSpPr>
          <p:grpSpPr>
            <a:xfrm>
              <a:off x="104275" y="50550"/>
              <a:ext cx="8948150" cy="772675"/>
              <a:chOff x="104275" y="50550"/>
              <a:chExt cx="8948150" cy="772675"/>
            </a:xfrm>
          </p:grpSpPr>
          <p:sp>
            <p:nvSpPr>
              <p:cNvPr id="795" name="Google Shape;795;p1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796" name="Google Shape;796;p1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797" name="Google Shape;797;p1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798" name="Google Shape;798;p1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799" name="Google Shape;799;p1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00" name="Google Shape;800;p1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01" name="Google Shape;801;p1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02" name="Google Shape;802;p1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03" name="Google Shape;803;p1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04" name="Google Shape;804;p1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05" name="Google Shape;805;p1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06" name="Google Shape;806;p1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07" name="Google Shape;807;p1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08" name="Google Shape;808;p1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9" name="Google Shape;809;p1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0" name="Google Shape;810;p1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1" name="Google Shape;811;p1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2" name="Google Shape;812;p1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3" name="Google Shape;813;p1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14" name="Google Shape;814;p1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15" name="Google Shape;815;p1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16" name="Google Shape;816;p1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17" name="Google Shape;817;p1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18" name="Google Shape;818;p1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19" name="Google Shape;819;p1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20" name="Google Shape;820;p1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21" name="Google Shape;821;p1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22" name="Google Shape;822;p1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23" name="Google Shape;823;p1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24" name="Google Shape;824;p1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25" name="Google Shape;825;p1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26" name="Google Shape;826;p1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27" name="Google Shape;827;p1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828"/>
        <p:cNvGrpSpPr/>
        <p:nvPr/>
      </p:nvGrpSpPr>
      <p:grpSpPr>
        <a:xfrm>
          <a:off x="0" y="0"/>
          <a:ext cx="0" cy="0"/>
          <a:chOff x="0" y="0"/>
          <a:chExt cx="0" cy="0"/>
        </a:xfrm>
      </p:grpSpPr>
      <p:grpSp>
        <p:nvGrpSpPr>
          <p:cNvPr id="829" name="Google Shape;829;p12"/>
          <p:cNvGrpSpPr/>
          <p:nvPr/>
        </p:nvGrpSpPr>
        <p:grpSpPr>
          <a:xfrm>
            <a:off x="-52199" y="63690"/>
            <a:ext cx="9256075" cy="6608978"/>
            <a:chOff x="-52200" y="50550"/>
            <a:chExt cx="9256075" cy="5245735"/>
          </a:xfrm>
        </p:grpSpPr>
        <p:sp>
          <p:nvSpPr>
            <p:cNvPr id="830" name="Google Shape;830;p12"/>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2"/>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2"/>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2"/>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2"/>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2"/>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2"/>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2"/>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8" name="Google Shape;838;p12"/>
            <p:cNvGrpSpPr/>
            <p:nvPr/>
          </p:nvGrpSpPr>
          <p:grpSpPr>
            <a:xfrm>
              <a:off x="104275" y="50550"/>
              <a:ext cx="8948150" cy="772675"/>
              <a:chOff x="104275" y="50550"/>
              <a:chExt cx="8948150" cy="772675"/>
            </a:xfrm>
          </p:grpSpPr>
          <p:sp>
            <p:nvSpPr>
              <p:cNvPr id="839" name="Google Shape;839;p1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0" name="Google Shape;840;p1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1" name="Google Shape;841;p1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2" name="Google Shape;842;p1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3" name="Google Shape;843;p1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4" name="Google Shape;844;p1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5" name="Google Shape;845;p1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6" name="Google Shape;846;p1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7" name="Google Shape;847;p1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8" name="Google Shape;848;p1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49" name="Google Shape;849;p1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50" name="Google Shape;850;p1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51" name="Google Shape;851;p1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52" name="Google Shape;852;p1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3" name="Google Shape;853;p1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4" name="Google Shape;854;p1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5" name="Google Shape;855;p1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6" name="Google Shape;856;p1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57" name="Google Shape;857;p1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58" name="Google Shape;858;p1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59" name="Google Shape;859;p1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60" name="Google Shape;860;p1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61" name="Google Shape;861;p1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62" name="Google Shape;862;p1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63" name="Google Shape;863;p1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64" name="Google Shape;864;p1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65" name="Google Shape;865;p1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66" name="Google Shape;866;p1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67" name="Google Shape;867;p1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68" name="Google Shape;868;p1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69" name="Google Shape;869;p1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70" name="Google Shape;870;p1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sp>
            <p:nvSpPr>
              <p:cNvPr id="871" name="Google Shape;871;p1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a:t>  </a:t>
                </a:r>
                <a:endParaRPr sz="1400"/>
              </a:p>
            </p:txBody>
          </p:sp>
        </p:grpSp>
      </p:grpSp>
      <p:sp>
        <p:nvSpPr>
          <p:cNvPr id="872" name="Google Shape;872;p12"/>
          <p:cNvSpPr txBox="1">
            <a:spLocks noGrp="1"/>
          </p:cNvSpPr>
          <p:nvPr>
            <p:ph type="sldNum" idx="12"/>
          </p:nvPr>
        </p:nvSpPr>
        <p:spPr>
          <a:xfrm>
            <a:off x="4297651" y="5792221"/>
            <a:ext cx="548700" cy="495887"/>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1" y="1053257"/>
            <a:ext cx="6240900" cy="499289"/>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1pPr>
            <a:lvl2pPr lvl="1"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2pPr>
            <a:lvl3pPr lvl="2"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3pPr>
            <a:lvl4pPr lvl="3"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4pPr>
            <a:lvl5pPr lvl="4"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5pPr>
            <a:lvl6pPr lvl="5"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6pPr>
            <a:lvl7pPr lvl="6"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7pPr>
            <a:lvl8pPr lvl="7"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8pPr>
            <a:lvl9pPr lvl="8"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9pPr>
          </a:lstStyle>
          <a:p>
            <a:endParaRPr/>
          </a:p>
        </p:txBody>
      </p:sp>
      <p:sp>
        <p:nvSpPr>
          <p:cNvPr id="7" name="Google Shape;7;p1"/>
          <p:cNvSpPr txBox="1">
            <a:spLocks noGrp="1"/>
          </p:cNvSpPr>
          <p:nvPr>
            <p:ph type="body" idx="1"/>
          </p:nvPr>
        </p:nvSpPr>
        <p:spPr>
          <a:xfrm>
            <a:off x="855301" y="1957628"/>
            <a:ext cx="6240900" cy="3570616"/>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8" name="Google Shape;8;p1"/>
          <p:cNvSpPr txBox="1">
            <a:spLocks noGrp="1"/>
          </p:cNvSpPr>
          <p:nvPr>
            <p:ph type="sldNum" idx="12"/>
          </p:nvPr>
        </p:nvSpPr>
        <p:spPr>
          <a:xfrm>
            <a:off x="4297651" y="5792221"/>
            <a:ext cx="548700" cy="495887"/>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Light"/>
                <a:ea typeface="Space Grotesk Light"/>
                <a:cs typeface="Space Grotesk Light"/>
                <a:sym typeface="Space Grotesk Light"/>
              </a:defRPr>
            </a:lvl1pPr>
            <a:lvl2pPr lvl="1" algn="ctr" rtl="0">
              <a:buNone/>
              <a:defRPr sz="1300">
                <a:solidFill>
                  <a:schemeClr val="accent1"/>
                </a:solidFill>
                <a:latin typeface="Space Grotesk Light"/>
                <a:ea typeface="Space Grotesk Light"/>
                <a:cs typeface="Space Grotesk Light"/>
                <a:sym typeface="Space Grotesk Light"/>
              </a:defRPr>
            </a:lvl2pPr>
            <a:lvl3pPr lvl="2" algn="ctr" rtl="0">
              <a:buNone/>
              <a:defRPr sz="1300">
                <a:solidFill>
                  <a:schemeClr val="accent1"/>
                </a:solidFill>
                <a:latin typeface="Space Grotesk Light"/>
                <a:ea typeface="Space Grotesk Light"/>
                <a:cs typeface="Space Grotesk Light"/>
                <a:sym typeface="Space Grotesk Light"/>
              </a:defRPr>
            </a:lvl3pPr>
            <a:lvl4pPr lvl="3" algn="ctr" rtl="0">
              <a:buNone/>
              <a:defRPr sz="1300">
                <a:solidFill>
                  <a:schemeClr val="accent1"/>
                </a:solidFill>
                <a:latin typeface="Space Grotesk Light"/>
                <a:ea typeface="Space Grotesk Light"/>
                <a:cs typeface="Space Grotesk Light"/>
                <a:sym typeface="Space Grotesk Light"/>
              </a:defRPr>
            </a:lvl4pPr>
            <a:lvl5pPr lvl="4" algn="ctr" rtl="0">
              <a:buNone/>
              <a:defRPr sz="1300">
                <a:solidFill>
                  <a:schemeClr val="accent1"/>
                </a:solidFill>
                <a:latin typeface="Space Grotesk Light"/>
                <a:ea typeface="Space Grotesk Light"/>
                <a:cs typeface="Space Grotesk Light"/>
                <a:sym typeface="Space Grotesk Light"/>
              </a:defRPr>
            </a:lvl5pPr>
            <a:lvl6pPr lvl="5" algn="ctr" rtl="0">
              <a:buNone/>
              <a:defRPr sz="1300">
                <a:solidFill>
                  <a:schemeClr val="accent1"/>
                </a:solidFill>
                <a:latin typeface="Space Grotesk Light"/>
                <a:ea typeface="Space Grotesk Light"/>
                <a:cs typeface="Space Grotesk Light"/>
                <a:sym typeface="Space Grotesk Light"/>
              </a:defRPr>
            </a:lvl6pPr>
            <a:lvl7pPr lvl="6" algn="ctr" rtl="0">
              <a:buNone/>
              <a:defRPr sz="1300">
                <a:solidFill>
                  <a:schemeClr val="accent1"/>
                </a:solidFill>
                <a:latin typeface="Space Grotesk Light"/>
                <a:ea typeface="Space Grotesk Light"/>
                <a:cs typeface="Space Grotesk Light"/>
                <a:sym typeface="Space Grotesk Light"/>
              </a:defRPr>
            </a:lvl7pPr>
            <a:lvl8pPr lvl="7" algn="ctr" rtl="0">
              <a:buNone/>
              <a:defRPr sz="1300">
                <a:solidFill>
                  <a:schemeClr val="accent1"/>
                </a:solidFill>
                <a:latin typeface="Space Grotesk Light"/>
                <a:ea typeface="Space Grotesk Light"/>
                <a:cs typeface="Space Grotesk Light"/>
                <a:sym typeface="Space Grotesk Light"/>
              </a:defRPr>
            </a:lvl8pPr>
            <a:lvl9pPr lvl="8" algn="ctr" rtl="0">
              <a:buNone/>
              <a:defRPr sz="1300">
                <a:solidFill>
                  <a:schemeClr val="accent1"/>
                </a:solidFill>
                <a:latin typeface="Space Grotesk Light"/>
                <a:ea typeface="Space Grotesk Light"/>
                <a:cs typeface="Space Grotesk Light"/>
                <a:sym typeface="Space Grotesk Light"/>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7" r:id="rId7"/>
    <p:sldLayoutId id="2147483658"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microsoft.com/office/2007/relationships/hdphoto" Target="../media/hdphoto2.wdp"/></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3" name="Title 2">
            <a:extLst>
              <a:ext uri="{FF2B5EF4-FFF2-40B4-BE49-F238E27FC236}">
                <a16:creationId xmlns:a16="http://schemas.microsoft.com/office/drawing/2014/main" id="{4F65A5E5-A58B-4A70-955D-7FCD3D6E2FF4}"/>
              </a:ext>
            </a:extLst>
          </p:cNvPr>
          <p:cNvSpPr>
            <a:spLocks noGrp="1"/>
          </p:cNvSpPr>
          <p:nvPr>
            <p:ph type="ctrTitle"/>
          </p:nvPr>
        </p:nvSpPr>
        <p:spPr>
          <a:xfrm>
            <a:off x="1735650" y="1066494"/>
            <a:ext cx="5672700" cy="1159800"/>
          </a:xfrm>
        </p:spPr>
        <p:txBody>
          <a:bodyPr/>
          <a:lstStyle/>
          <a:p>
            <a:r>
              <a:rPr lang="en-US" sz="2800" dirty="0"/>
              <a:t>E Learning Portal</a:t>
            </a:r>
            <a:br>
              <a:rPr lang="en-US" sz="2800" dirty="0"/>
            </a:br>
            <a:r>
              <a:rPr lang="en-US" sz="2800" dirty="0"/>
              <a:t>(Web Based Learning System)</a:t>
            </a:r>
            <a:endParaRPr lang="en-IN" sz="2800" dirty="0"/>
          </a:p>
        </p:txBody>
      </p:sp>
      <p:sp>
        <p:nvSpPr>
          <p:cNvPr id="7" name="Title 2">
            <a:extLst>
              <a:ext uri="{FF2B5EF4-FFF2-40B4-BE49-F238E27FC236}">
                <a16:creationId xmlns:a16="http://schemas.microsoft.com/office/drawing/2014/main" id="{4BCF2EDF-EA7B-4FF8-BEFD-CE02DE073ED7}"/>
              </a:ext>
            </a:extLst>
          </p:cNvPr>
          <p:cNvSpPr txBox="1">
            <a:spLocks/>
          </p:cNvSpPr>
          <p:nvPr/>
        </p:nvSpPr>
        <p:spPr>
          <a:xfrm>
            <a:off x="1735650" y="3335075"/>
            <a:ext cx="5672700" cy="1159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5800"/>
              <a:buFont typeface="Space Grotesk Light"/>
              <a:buNone/>
              <a:defRPr sz="5800" b="0" i="0" u="none" strike="noStrike" cap="none">
                <a:solidFill>
                  <a:schemeClr val="dk1"/>
                </a:solidFill>
                <a:latin typeface="Space Grotesk Light"/>
                <a:ea typeface="Space Grotesk Light"/>
                <a:cs typeface="Space Grotesk Light"/>
                <a:sym typeface="Space Grotesk Light"/>
              </a:defRPr>
            </a:lvl1pPr>
            <a:lvl2pPr marR="0" lvl="1" algn="ctr" rtl="0">
              <a:lnSpc>
                <a:spcPct val="90000"/>
              </a:lnSpc>
              <a:spcBef>
                <a:spcPts val="0"/>
              </a:spcBef>
              <a:spcAft>
                <a:spcPts val="0"/>
              </a:spcAft>
              <a:buClr>
                <a:schemeClr val="dk1"/>
              </a:buClr>
              <a:buSzPts val="5800"/>
              <a:buFont typeface="Space Grotesk Light"/>
              <a:buNone/>
              <a:defRPr sz="5800" b="0" i="0" u="none" strike="noStrike" cap="none">
                <a:solidFill>
                  <a:schemeClr val="dk1"/>
                </a:solidFill>
                <a:latin typeface="Space Grotesk Light"/>
                <a:ea typeface="Space Grotesk Light"/>
                <a:cs typeface="Space Grotesk Light"/>
                <a:sym typeface="Space Grotesk Light"/>
              </a:defRPr>
            </a:lvl2pPr>
            <a:lvl3pPr marR="0" lvl="2" algn="ctr" rtl="0">
              <a:lnSpc>
                <a:spcPct val="90000"/>
              </a:lnSpc>
              <a:spcBef>
                <a:spcPts val="0"/>
              </a:spcBef>
              <a:spcAft>
                <a:spcPts val="0"/>
              </a:spcAft>
              <a:buClr>
                <a:schemeClr val="dk1"/>
              </a:buClr>
              <a:buSzPts val="5800"/>
              <a:buFont typeface="Space Grotesk Light"/>
              <a:buNone/>
              <a:defRPr sz="5800" b="0" i="0" u="none" strike="noStrike" cap="none">
                <a:solidFill>
                  <a:schemeClr val="dk1"/>
                </a:solidFill>
                <a:latin typeface="Space Grotesk Light"/>
                <a:ea typeface="Space Grotesk Light"/>
                <a:cs typeface="Space Grotesk Light"/>
                <a:sym typeface="Space Grotesk Light"/>
              </a:defRPr>
            </a:lvl3pPr>
            <a:lvl4pPr marR="0" lvl="3" algn="ctr" rtl="0">
              <a:lnSpc>
                <a:spcPct val="90000"/>
              </a:lnSpc>
              <a:spcBef>
                <a:spcPts val="0"/>
              </a:spcBef>
              <a:spcAft>
                <a:spcPts val="0"/>
              </a:spcAft>
              <a:buClr>
                <a:schemeClr val="dk1"/>
              </a:buClr>
              <a:buSzPts val="5800"/>
              <a:buFont typeface="Space Grotesk Light"/>
              <a:buNone/>
              <a:defRPr sz="5800" b="0" i="0" u="none" strike="noStrike" cap="none">
                <a:solidFill>
                  <a:schemeClr val="dk1"/>
                </a:solidFill>
                <a:latin typeface="Space Grotesk Light"/>
                <a:ea typeface="Space Grotesk Light"/>
                <a:cs typeface="Space Grotesk Light"/>
                <a:sym typeface="Space Grotesk Light"/>
              </a:defRPr>
            </a:lvl4pPr>
            <a:lvl5pPr marR="0" lvl="4" algn="ctr" rtl="0">
              <a:lnSpc>
                <a:spcPct val="90000"/>
              </a:lnSpc>
              <a:spcBef>
                <a:spcPts val="0"/>
              </a:spcBef>
              <a:spcAft>
                <a:spcPts val="0"/>
              </a:spcAft>
              <a:buClr>
                <a:schemeClr val="dk1"/>
              </a:buClr>
              <a:buSzPts val="5800"/>
              <a:buFont typeface="Space Grotesk Light"/>
              <a:buNone/>
              <a:defRPr sz="5800" b="0" i="0" u="none" strike="noStrike" cap="none">
                <a:solidFill>
                  <a:schemeClr val="dk1"/>
                </a:solidFill>
                <a:latin typeface="Space Grotesk Light"/>
                <a:ea typeface="Space Grotesk Light"/>
                <a:cs typeface="Space Grotesk Light"/>
                <a:sym typeface="Space Grotesk Light"/>
              </a:defRPr>
            </a:lvl5pPr>
            <a:lvl6pPr marR="0" lvl="5" algn="ctr" rtl="0">
              <a:lnSpc>
                <a:spcPct val="90000"/>
              </a:lnSpc>
              <a:spcBef>
                <a:spcPts val="0"/>
              </a:spcBef>
              <a:spcAft>
                <a:spcPts val="0"/>
              </a:spcAft>
              <a:buClr>
                <a:schemeClr val="dk1"/>
              </a:buClr>
              <a:buSzPts val="5800"/>
              <a:buFont typeface="Space Grotesk Light"/>
              <a:buNone/>
              <a:defRPr sz="5800" b="0" i="0" u="none" strike="noStrike" cap="none">
                <a:solidFill>
                  <a:schemeClr val="dk1"/>
                </a:solidFill>
                <a:latin typeface="Space Grotesk Light"/>
                <a:ea typeface="Space Grotesk Light"/>
                <a:cs typeface="Space Grotesk Light"/>
                <a:sym typeface="Space Grotesk Light"/>
              </a:defRPr>
            </a:lvl6pPr>
            <a:lvl7pPr marR="0" lvl="6" algn="ctr" rtl="0">
              <a:lnSpc>
                <a:spcPct val="90000"/>
              </a:lnSpc>
              <a:spcBef>
                <a:spcPts val="0"/>
              </a:spcBef>
              <a:spcAft>
                <a:spcPts val="0"/>
              </a:spcAft>
              <a:buClr>
                <a:schemeClr val="dk1"/>
              </a:buClr>
              <a:buSzPts val="5800"/>
              <a:buFont typeface="Space Grotesk Light"/>
              <a:buNone/>
              <a:defRPr sz="5800" b="0" i="0" u="none" strike="noStrike" cap="none">
                <a:solidFill>
                  <a:schemeClr val="dk1"/>
                </a:solidFill>
                <a:latin typeface="Space Grotesk Light"/>
                <a:ea typeface="Space Grotesk Light"/>
                <a:cs typeface="Space Grotesk Light"/>
                <a:sym typeface="Space Grotesk Light"/>
              </a:defRPr>
            </a:lvl7pPr>
            <a:lvl8pPr marR="0" lvl="7" algn="ctr" rtl="0">
              <a:lnSpc>
                <a:spcPct val="90000"/>
              </a:lnSpc>
              <a:spcBef>
                <a:spcPts val="0"/>
              </a:spcBef>
              <a:spcAft>
                <a:spcPts val="0"/>
              </a:spcAft>
              <a:buClr>
                <a:schemeClr val="dk1"/>
              </a:buClr>
              <a:buSzPts val="5800"/>
              <a:buFont typeface="Space Grotesk Light"/>
              <a:buNone/>
              <a:defRPr sz="5800" b="0" i="0" u="none" strike="noStrike" cap="none">
                <a:solidFill>
                  <a:schemeClr val="dk1"/>
                </a:solidFill>
                <a:latin typeface="Space Grotesk Light"/>
                <a:ea typeface="Space Grotesk Light"/>
                <a:cs typeface="Space Grotesk Light"/>
                <a:sym typeface="Space Grotesk Light"/>
              </a:defRPr>
            </a:lvl8pPr>
            <a:lvl9pPr marR="0" lvl="8" algn="ctr" rtl="0">
              <a:lnSpc>
                <a:spcPct val="90000"/>
              </a:lnSpc>
              <a:spcBef>
                <a:spcPts val="0"/>
              </a:spcBef>
              <a:spcAft>
                <a:spcPts val="0"/>
              </a:spcAft>
              <a:buClr>
                <a:schemeClr val="dk1"/>
              </a:buClr>
              <a:buSzPts val="5800"/>
              <a:buFont typeface="Space Grotesk Light"/>
              <a:buNone/>
              <a:defRPr sz="5800" b="0" i="0" u="none" strike="noStrike" cap="none">
                <a:solidFill>
                  <a:schemeClr val="dk1"/>
                </a:solidFill>
                <a:latin typeface="Space Grotesk Light"/>
                <a:ea typeface="Space Grotesk Light"/>
                <a:cs typeface="Space Grotesk Light"/>
                <a:sym typeface="Space Grotesk Light"/>
              </a:defRPr>
            </a:lvl9pPr>
          </a:lstStyle>
          <a:p>
            <a:r>
              <a:rPr lang="en-US" sz="5400" dirty="0" err="1"/>
              <a:t>StudyLand</a:t>
            </a:r>
            <a:endParaRPr lang="en-US" sz="5400" dirty="0"/>
          </a:p>
          <a:p>
            <a:endParaRPr lang="en-US" sz="2800" dirty="0"/>
          </a:p>
          <a:p>
            <a:endParaRPr lang="en-US" sz="2800" dirty="0"/>
          </a:p>
          <a:p>
            <a:endParaRPr lang="en-US" sz="2800" dirty="0"/>
          </a:p>
          <a:p>
            <a:r>
              <a:rPr lang="en-US" sz="2000" dirty="0"/>
              <a:t>Contact us: +91 705 9749 827</a:t>
            </a:r>
          </a:p>
          <a:p>
            <a:r>
              <a:rPr lang="en-US" sz="2000" dirty="0"/>
              <a:t>Email: mystudyland.edu@gmail.com</a:t>
            </a:r>
            <a:endParaRPr lang="en-IN" sz="2000" dirty="0"/>
          </a:p>
        </p:txBody>
      </p:sp>
    </p:spTree>
  </p:cSld>
  <p:clrMapOvr>
    <a:masterClrMapping/>
  </p:clrMapOvr>
  <p:transition spd="slow" advTm="264">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1"/>
        <p:cNvGrpSpPr/>
        <p:nvPr/>
      </p:nvGrpSpPr>
      <p:grpSpPr>
        <a:xfrm>
          <a:off x="0" y="0"/>
          <a:ext cx="0" cy="0"/>
          <a:chOff x="0" y="0"/>
          <a:chExt cx="0" cy="0"/>
        </a:xfrm>
      </p:grpSpPr>
      <p:sp>
        <p:nvSpPr>
          <p:cNvPr id="952" name="Google Shape;952;p21"/>
          <p:cNvSpPr txBox="1">
            <a:spLocks noGrp="1"/>
          </p:cNvSpPr>
          <p:nvPr>
            <p:ph type="title"/>
          </p:nvPr>
        </p:nvSpPr>
        <p:spPr>
          <a:xfrm>
            <a:off x="1359502" y="703385"/>
            <a:ext cx="6699000" cy="667413"/>
          </a:xfrm>
          <a:prstGeom prst="rect">
            <a:avLst/>
          </a:prstGeom>
        </p:spPr>
        <p:txBody>
          <a:bodyPr spcFirstLastPara="1" wrap="square" lIns="0" tIns="0" rIns="0" bIns="0" anchor="b" anchorCtr="0">
            <a:noAutofit/>
          </a:bodyPr>
          <a:lstStyle/>
          <a:p>
            <a:pPr algn="ctr"/>
            <a:r>
              <a:rPr lang="en" dirty="0">
                <a:solidFill>
                  <a:schemeClr val="accent1">
                    <a:lumMod val="20000"/>
                    <a:lumOff val="80000"/>
                  </a:schemeClr>
                </a:solidFill>
                <a:effectLst>
                  <a:outerShdw blurRad="38100" dist="38100" dir="2700000" algn="tl">
                    <a:srgbClr val="000000">
                      <a:alpha val="43137"/>
                    </a:srgbClr>
                  </a:outerShdw>
                </a:effectLst>
              </a:rPr>
              <a:t>Attributes</a:t>
            </a:r>
            <a:endParaRPr dirty="0">
              <a:solidFill>
                <a:schemeClr val="accent1">
                  <a:lumMod val="20000"/>
                  <a:lumOff val="80000"/>
                </a:schemeClr>
              </a:solidFill>
              <a:effectLst>
                <a:outerShdw blurRad="38100" dist="38100" dir="2700000" algn="tl">
                  <a:srgbClr val="000000">
                    <a:alpha val="43137"/>
                  </a:srgbClr>
                </a:outerShdw>
              </a:effectLst>
            </a:endParaRPr>
          </a:p>
        </p:txBody>
      </p:sp>
      <p:sp>
        <p:nvSpPr>
          <p:cNvPr id="956" name="Google Shape;956;p21"/>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10</a:t>
            </a:fld>
            <a:endParaRPr/>
          </a:p>
        </p:txBody>
      </p:sp>
      <p:graphicFrame>
        <p:nvGraphicFramePr>
          <p:cNvPr id="3" name="Table 2">
            <a:extLst>
              <a:ext uri="{FF2B5EF4-FFF2-40B4-BE49-F238E27FC236}">
                <a16:creationId xmlns:a16="http://schemas.microsoft.com/office/drawing/2014/main" id="{36850157-7BC8-4E95-9AA6-540FA8EAB4C1}"/>
              </a:ext>
            </a:extLst>
          </p:cNvPr>
          <p:cNvGraphicFramePr>
            <a:graphicFrameLocks noGrp="1"/>
          </p:cNvGraphicFramePr>
          <p:nvPr>
            <p:extLst>
              <p:ext uri="{D42A27DB-BD31-4B8C-83A1-F6EECF244321}">
                <p14:modId xmlns:p14="http://schemas.microsoft.com/office/powerpoint/2010/main" val="1108105498"/>
              </p:ext>
            </p:extLst>
          </p:nvPr>
        </p:nvGraphicFramePr>
        <p:xfrm>
          <a:off x="1778558" y="1645889"/>
          <a:ext cx="6119446" cy="3981184"/>
        </p:xfrm>
        <a:graphic>
          <a:graphicData uri="http://schemas.openxmlformats.org/drawingml/2006/table">
            <a:tbl>
              <a:tblPr>
                <a:tableStyleId>{284E427A-3D55-4303-BF80-6455036E1DE7}</a:tableStyleId>
              </a:tblPr>
              <a:tblGrid>
                <a:gridCol w="3059723">
                  <a:extLst>
                    <a:ext uri="{9D8B030D-6E8A-4147-A177-3AD203B41FA5}">
                      <a16:colId xmlns:a16="http://schemas.microsoft.com/office/drawing/2014/main" val="426612754"/>
                    </a:ext>
                  </a:extLst>
                </a:gridCol>
                <a:gridCol w="3059723">
                  <a:extLst>
                    <a:ext uri="{9D8B030D-6E8A-4147-A177-3AD203B41FA5}">
                      <a16:colId xmlns:a16="http://schemas.microsoft.com/office/drawing/2014/main" val="1578012964"/>
                    </a:ext>
                  </a:extLst>
                </a:gridCol>
              </a:tblGrid>
              <a:tr h="268628">
                <a:tc>
                  <a:txBody>
                    <a:bodyPr/>
                    <a:lstStyle/>
                    <a:p>
                      <a:pPr marL="6350" indent="-6350" algn="ctr">
                        <a:lnSpc>
                          <a:spcPct val="107000"/>
                        </a:lnSpc>
                        <a:spcAft>
                          <a:spcPts val="1485"/>
                        </a:spcAft>
                        <a:tabLst>
                          <a:tab pos="1926590" algn="l"/>
                        </a:tabLst>
                      </a:pPr>
                      <a:r>
                        <a:rPr lang="en-IN" sz="1200" u="sng">
                          <a:effectLst/>
                          <a:uFill>
                            <a:solidFill>
                              <a:srgbClr val="000000"/>
                            </a:solidFill>
                          </a:uFill>
                        </a:rPr>
                        <a:t>Table</a:t>
                      </a:r>
                      <a:endParaRPr lang="en-IN" sz="900" b="1" u="sng">
                        <a:solidFill>
                          <a:srgbClr val="000000"/>
                        </a:solidFill>
                        <a:effectLst/>
                        <a:uFill>
                          <a:solidFill>
                            <a:srgbClr val="000000"/>
                          </a:solidFill>
                        </a:uFill>
                        <a:latin typeface="Calibri" panose="020F0502020204030204" pitchFamily="34" charset="0"/>
                        <a:ea typeface="Baskerville Old Face" panose="02020602080505020303" pitchFamily="18" charset="0"/>
                        <a:cs typeface="Times New Roman" panose="02020603050405020304" pitchFamily="18" charset="0"/>
                      </a:endParaRPr>
                    </a:p>
                  </a:txBody>
                  <a:tcPr marL="58466" marR="58466" marT="0" marB="0"/>
                </a:tc>
                <a:tc>
                  <a:txBody>
                    <a:bodyPr/>
                    <a:lstStyle/>
                    <a:p>
                      <a:pPr marL="6350" marR="3175" indent="-6350" algn="ctr">
                        <a:lnSpc>
                          <a:spcPct val="111000"/>
                        </a:lnSpc>
                        <a:spcAft>
                          <a:spcPts val="1045"/>
                        </a:spcAft>
                        <a:tabLst>
                          <a:tab pos="1926590" algn="l"/>
                        </a:tabLst>
                      </a:pPr>
                      <a:r>
                        <a:rPr lang="en-IN" sz="1200" u="sng">
                          <a:effectLst/>
                        </a:rPr>
                        <a:t>Attributes</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3893940738"/>
                  </a:ext>
                </a:extLst>
              </a:tr>
              <a:tr h="447914">
                <a:tc>
                  <a:txBody>
                    <a:bodyPr/>
                    <a:lstStyle/>
                    <a:p>
                      <a:pPr marL="6350" marR="3175" indent="-6350" algn="ctr">
                        <a:lnSpc>
                          <a:spcPct val="111000"/>
                        </a:lnSpc>
                        <a:spcAft>
                          <a:spcPts val="1045"/>
                        </a:spcAft>
                        <a:tabLst>
                          <a:tab pos="1926590" algn="l"/>
                        </a:tabLst>
                      </a:pPr>
                      <a:r>
                        <a:rPr lang="en-IN" sz="1000">
                          <a:effectLst/>
                        </a:rPr>
                        <a:t>Admin</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a:effectLst/>
                        </a:rPr>
                        <a:t>AdminID, AdminName, AdminAdd, AdminEmail, MobileNo</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573638594"/>
                  </a:ext>
                </a:extLst>
              </a:tr>
              <a:tr h="447914">
                <a:tc>
                  <a:txBody>
                    <a:bodyPr/>
                    <a:lstStyle/>
                    <a:p>
                      <a:pPr marL="6350" marR="3175" indent="-6350" algn="ctr">
                        <a:lnSpc>
                          <a:spcPct val="111000"/>
                        </a:lnSpc>
                        <a:spcAft>
                          <a:spcPts val="1045"/>
                        </a:spcAft>
                        <a:tabLst>
                          <a:tab pos="1926590" algn="l"/>
                        </a:tabLst>
                      </a:pPr>
                      <a:r>
                        <a:rPr lang="en-IN" sz="1000">
                          <a:effectLst/>
                        </a:rPr>
                        <a:t>teacher</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a:effectLst/>
                        </a:rPr>
                        <a:t>id, image, name, email, password, mobnumber, status</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3680437550"/>
                  </a:ext>
                </a:extLst>
              </a:tr>
              <a:tr h="371672">
                <a:tc>
                  <a:txBody>
                    <a:bodyPr/>
                    <a:lstStyle/>
                    <a:p>
                      <a:pPr marL="6350" marR="3175" indent="-6350" algn="ctr">
                        <a:lnSpc>
                          <a:spcPct val="111000"/>
                        </a:lnSpc>
                        <a:spcAft>
                          <a:spcPts val="1045"/>
                        </a:spcAft>
                        <a:tabLst>
                          <a:tab pos="1926590" algn="l"/>
                        </a:tabLst>
                      </a:pPr>
                      <a:r>
                        <a:rPr lang="en-IN" sz="1000">
                          <a:effectLst/>
                        </a:rPr>
                        <a:t>student</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a:effectLst/>
                        </a:rPr>
                        <a:t>id, image, name, email, password, mobnumber, status</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1604070592"/>
                  </a:ext>
                </a:extLst>
              </a:tr>
              <a:tr h="447914">
                <a:tc>
                  <a:txBody>
                    <a:bodyPr/>
                    <a:lstStyle/>
                    <a:p>
                      <a:pPr marL="6350" marR="3175" indent="-6350" algn="ctr">
                        <a:lnSpc>
                          <a:spcPct val="111000"/>
                        </a:lnSpc>
                        <a:spcAft>
                          <a:spcPts val="1045"/>
                        </a:spcAft>
                        <a:tabLst>
                          <a:tab pos="1926590" algn="l"/>
                        </a:tabLst>
                      </a:pPr>
                      <a:r>
                        <a:rPr lang="en-IN" sz="1000">
                          <a:effectLst/>
                        </a:rPr>
                        <a:t>Schedule</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dirty="0">
                          <a:effectLst/>
                        </a:rPr>
                        <a:t>id, date, time, description, </a:t>
                      </a:r>
                      <a:r>
                        <a:rPr lang="en-IN" sz="1000" dirty="0" err="1">
                          <a:effectLst/>
                        </a:rPr>
                        <a:t>teacher_id</a:t>
                      </a:r>
                      <a:endParaRPr lang="en-IN" sz="1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1573809796"/>
                  </a:ext>
                </a:extLst>
              </a:tr>
              <a:tr h="268628">
                <a:tc>
                  <a:txBody>
                    <a:bodyPr/>
                    <a:lstStyle/>
                    <a:p>
                      <a:pPr marL="6350" marR="3175" indent="-6350" algn="ctr">
                        <a:lnSpc>
                          <a:spcPct val="111000"/>
                        </a:lnSpc>
                        <a:spcAft>
                          <a:spcPts val="1045"/>
                        </a:spcAft>
                        <a:tabLst>
                          <a:tab pos="1926590" algn="l"/>
                        </a:tabLst>
                      </a:pPr>
                      <a:r>
                        <a:rPr lang="en-IN" sz="1000">
                          <a:effectLst/>
                        </a:rPr>
                        <a:t>Examination</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a:effectLst/>
                        </a:rPr>
                        <a:t>id, roll_no, date</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373872955"/>
                  </a:ext>
                </a:extLst>
              </a:tr>
              <a:tr h="268628">
                <a:tc>
                  <a:txBody>
                    <a:bodyPr/>
                    <a:lstStyle/>
                    <a:p>
                      <a:pPr marL="6350" marR="3175" indent="-6350" algn="ctr">
                        <a:lnSpc>
                          <a:spcPct val="111000"/>
                        </a:lnSpc>
                        <a:spcAft>
                          <a:spcPts val="1045"/>
                        </a:spcAft>
                        <a:tabLst>
                          <a:tab pos="1926590" algn="l"/>
                        </a:tabLst>
                      </a:pPr>
                      <a:r>
                        <a:rPr lang="en-IN" sz="1000">
                          <a:effectLst/>
                        </a:rPr>
                        <a:t>Question</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a:effectLst/>
                        </a:rPr>
                        <a:t>id, question_type, description</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2825651928"/>
                  </a:ext>
                </a:extLst>
              </a:tr>
              <a:tr h="371672">
                <a:tc>
                  <a:txBody>
                    <a:bodyPr/>
                    <a:lstStyle/>
                    <a:p>
                      <a:pPr marL="6350" marR="3175" indent="-6350" algn="ctr">
                        <a:lnSpc>
                          <a:spcPct val="111000"/>
                        </a:lnSpc>
                        <a:spcAft>
                          <a:spcPts val="1045"/>
                        </a:spcAft>
                        <a:tabLst>
                          <a:tab pos="1926590" algn="l"/>
                        </a:tabLst>
                      </a:pPr>
                      <a:r>
                        <a:rPr lang="en-IN" sz="1000">
                          <a:effectLst/>
                        </a:rPr>
                        <a:t>courses</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a:effectLst/>
                        </a:rPr>
                        <a:t>id, teacherid, name, description, image, type, coursefee, status</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677177236"/>
                  </a:ext>
                </a:extLst>
              </a:tr>
              <a:tr h="447914">
                <a:tc>
                  <a:txBody>
                    <a:bodyPr/>
                    <a:lstStyle/>
                    <a:p>
                      <a:pPr marL="6350" marR="3175" indent="-6350" algn="ctr">
                        <a:lnSpc>
                          <a:spcPct val="111000"/>
                        </a:lnSpc>
                        <a:spcAft>
                          <a:spcPts val="1045"/>
                        </a:spcAft>
                        <a:tabLst>
                          <a:tab pos="1926590" algn="l"/>
                        </a:tabLst>
                      </a:pPr>
                      <a:r>
                        <a:rPr lang="en-IN" sz="1000">
                          <a:effectLst/>
                        </a:rPr>
                        <a:t>Paper</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a:effectLst/>
                        </a:rPr>
                        <a:t>id, exam_id, paper_marks, paper_name</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3630869938"/>
                  </a:ext>
                </a:extLst>
              </a:tr>
              <a:tr h="371672">
                <a:tc>
                  <a:txBody>
                    <a:bodyPr/>
                    <a:lstStyle/>
                    <a:p>
                      <a:pPr marL="6350" marR="3175" indent="-6350" algn="ctr">
                        <a:lnSpc>
                          <a:spcPct val="111000"/>
                        </a:lnSpc>
                        <a:spcAft>
                          <a:spcPts val="1045"/>
                        </a:spcAft>
                        <a:tabLst>
                          <a:tab pos="1926590" algn="l"/>
                        </a:tabLst>
                      </a:pPr>
                      <a:r>
                        <a:rPr lang="en-IN" sz="1000">
                          <a:effectLst/>
                        </a:rPr>
                        <a:t>contents</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a:effectLst/>
                        </a:rPr>
                        <a:t>Id, topicid, heading, type, links, createdBy, createdAt, updatedAt</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3040963812"/>
                  </a:ext>
                </a:extLst>
              </a:tr>
              <a:tr h="268628">
                <a:tc>
                  <a:txBody>
                    <a:bodyPr/>
                    <a:lstStyle/>
                    <a:p>
                      <a:pPr marL="6350" marR="3175" indent="-6350" algn="ctr">
                        <a:lnSpc>
                          <a:spcPct val="111000"/>
                        </a:lnSpc>
                        <a:spcAft>
                          <a:spcPts val="1045"/>
                        </a:spcAft>
                        <a:tabLst>
                          <a:tab pos="1926590" algn="l"/>
                        </a:tabLst>
                      </a:pPr>
                      <a:r>
                        <a:rPr lang="en-IN" sz="1000">
                          <a:effectLst/>
                        </a:rPr>
                        <a:t>Payment Management</a:t>
                      </a:r>
                      <a:endParaRPr lang="en-IN" sz="1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tc>
                  <a:txBody>
                    <a:bodyPr/>
                    <a:lstStyle/>
                    <a:p>
                      <a:pPr marL="6350" marR="3175" indent="-6350" algn="just">
                        <a:lnSpc>
                          <a:spcPct val="111000"/>
                        </a:lnSpc>
                        <a:spcAft>
                          <a:spcPts val="1045"/>
                        </a:spcAft>
                        <a:tabLst>
                          <a:tab pos="1926590" algn="l"/>
                        </a:tabLst>
                      </a:pPr>
                      <a:r>
                        <a:rPr lang="en-IN" sz="1000" dirty="0">
                          <a:effectLst/>
                        </a:rPr>
                        <a:t>id, </a:t>
                      </a:r>
                      <a:r>
                        <a:rPr lang="en-IN" sz="1000" dirty="0" err="1">
                          <a:effectLst/>
                        </a:rPr>
                        <a:t>course_fee</a:t>
                      </a:r>
                      <a:r>
                        <a:rPr lang="en-IN" sz="1000" dirty="0">
                          <a:effectLst/>
                        </a:rPr>
                        <a:t>, </a:t>
                      </a:r>
                      <a:r>
                        <a:rPr lang="en-IN" sz="1000" dirty="0" err="1">
                          <a:effectLst/>
                        </a:rPr>
                        <a:t>student_id</a:t>
                      </a:r>
                      <a:r>
                        <a:rPr lang="en-IN" sz="1000" dirty="0">
                          <a:effectLst/>
                        </a:rPr>
                        <a:t>, </a:t>
                      </a:r>
                      <a:r>
                        <a:rPr lang="en-IN" sz="1000" dirty="0" err="1">
                          <a:effectLst/>
                        </a:rPr>
                        <a:t>course_id</a:t>
                      </a:r>
                      <a:endParaRPr lang="en-IN" sz="1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466" marR="58466" marT="0" marB="0"/>
                </a:tc>
                <a:extLst>
                  <a:ext uri="{0D108BD9-81ED-4DB2-BD59-A6C34878D82A}">
                    <a16:rowId xmlns:a16="http://schemas.microsoft.com/office/drawing/2014/main" val="97394772"/>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0"/>
        <p:cNvGrpSpPr/>
        <p:nvPr/>
      </p:nvGrpSpPr>
      <p:grpSpPr>
        <a:xfrm>
          <a:off x="0" y="0"/>
          <a:ext cx="0" cy="0"/>
          <a:chOff x="0" y="0"/>
          <a:chExt cx="0" cy="0"/>
        </a:xfrm>
      </p:grpSpPr>
      <p:sp>
        <p:nvSpPr>
          <p:cNvPr id="962" name="Google Shape;962;p22"/>
          <p:cNvSpPr txBox="1">
            <a:spLocks noGrp="1"/>
          </p:cNvSpPr>
          <p:nvPr>
            <p:ph type="title"/>
          </p:nvPr>
        </p:nvSpPr>
        <p:spPr>
          <a:xfrm>
            <a:off x="2683515" y="937200"/>
            <a:ext cx="4072200" cy="396300"/>
          </a:xfrm>
          <a:prstGeom prst="rect">
            <a:avLst/>
          </a:prstGeom>
        </p:spPr>
        <p:txBody>
          <a:bodyPr spcFirstLastPara="1" wrap="square" lIns="0" tIns="0" rIns="0" bIns="0" anchor="b" anchorCtr="0">
            <a:noAutofit/>
          </a:bodyPr>
          <a:lstStyle/>
          <a:p>
            <a:pPr algn="ctr"/>
            <a:r>
              <a:rPr lang="en-US" sz="2800" dirty="0">
                <a:solidFill>
                  <a:schemeClr val="accent2">
                    <a:lumMod val="20000"/>
                    <a:lumOff val="80000"/>
                  </a:schemeClr>
                </a:solidFill>
              </a:rPr>
              <a:t>Relationships</a:t>
            </a:r>
            <a:endParaRPr sz="2800" dirty="0">
              <a:solidFill>
                <a:schemeClr val="accent2">
                  <a:lumMod val="20000"/>
                  <a:lumOff val="80000"/>
                </a:schemeClr>
              </a:solidFill>
            </a:endParaRPr>
          </a:p>
        </p:txBody>
      </p:sp>
      <p:sp>
        <p:nvSpPr>
          <p:cNvPr id="964" name="Google Shape;964;p22"/>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11</a:t>
            </a:fld>
            <a:endParaRPr>
              <a:solidFill>
                <a:schemeClr val="lt1"/>
              </a:solidFill>
            </a:endParaRPr>
          </a:p>
        </p:txBody>
      </p:sp>
      <p:graphicFrame>
        <p:nvGraphicFramePr>
          <p:cNvPr id="10" name="Diagram 9">
            <a:extLst>
              <a:ext uri="{FF2B5EF4-FFF2-40B4-BE49-F238E27FC236}">
                <a16:creationId xmlns:a16="http://schemas.microsoft.com/office/drawing/2014/main" id="{4BB11D47-6682-478A-A449-AD24C01F31A8}"/>
              </a:ext>
            </a:extLst>
          </p:cNvPr>
          <p:cNvGraphicFramePr/>
          <p:nvPr>
            <p:extLst>
              <p:ext uri="{D42A27DB-BD31-4B8C-83A1-F6EECF244321}">
                <p14:modId xmlns:p14="http://schemas.microsoft.com/office/powerpoint/2010/main" val="2178703904"/>
              </p:ext>
            </p:extLst>
          </p:nvPr>
        </p:nvGraphicFramePr>
        <p:xfrm>
          <a:off x="1846915" y="1448909"/>
          <a:ext cx="5450175" cy="37014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12</a:t>
            </a:fld>
            <a:endParaRPr/>
          </a:p>
        </p:txBody>
      </p:sp>
      <p:grpSp>
        <p:nvGrpSpPr>
          <p:cNvPr id="143" name="Group 142">
            <a:extLst>
              <a:ext uri="{FF2B5EF4-FFF2-40B4-BE49-F238E27FC236}">
                <a16:creationId xmlns:a16="http://schemas.microsoft.com/office/drawing/2014/main" id="{5F7E88EF-9456-49FF-9CB7-E6902D432944}"/>
              </a:ext>
            </a:extLst>
          </p:cNvPr>
          <p:cNvGrpSpPr/>
          <p:nvPr/>
        </p:nvGrpSpPr>
        <p:grpSpPr>
          <a:xfrm>
            <a:off x="401934" y="301450"/>
            <a:ext cx="8418508" cy="5986658"/>
            <a:chOff x="0" y="0"/>
            <a:chExt cx="7226850" cy="8310552"/>
          </a:xfrm>
        </p:grpSpPr>
        <p:sp>
          <p:nvSpPr>
            <p:cNvPr id="144" name="Rectangle 143">
              <a:extLst>
                <a:ext uri="{FF2B5EF4-FFF2-40B4-BE49-F238E27FC236}">
                  <a16:creationId xmlns:a16="http://schemas.microsoft.com/office/drawing/2014/main" id="{750C4FC6-32D0-4D8F-9F14-83602028A1FA}"/>
                </a:ext>
              </a:extLst>
            </p:cNvPr>
            <p:cNvSpPr/>
            <p:nvPr/>
          </p:nvSpPr>
          <p:spPr>
            <a:xfrm>
              <a:off x="1895475" y="628650"/>
              <a:ext cx="887768" cy="24287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Admin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5" name="Oval 144">
              <a:extLst>
                <a:ext uri="{FF2B5EF4-FFF2-40B4-BE49-F238E27FC236}">
                  <a16:creationId xmlns:a16="http://schemas.microsoft.com/office/drawing/2014/main" id="{7C75203A-7F68-4AEC-870F-0E545A47E733}"/>
                </a:ext>
              </a:extLst>
            </p:cNvPr>
            <p:cNvSpPr/>
            <p:nvPr/>
          </p:nvSpPr>
          <p:spPr>
            <a:xfrm>
              <a:off x="1895475" y="123825"/>
              <a:ext cx="919432" cy="35270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u="sng">
                  <a:solidFill>
                    <a:srgbClr val="000000"/>
                  </a:solidFill>
                  <a:effectLst/>
                  <a:latin typeface="Times New Roman" panose="02020603050405020304" pitchFamily="18" charset="0"/>
                  <a:ea typeface="Times New Roman" panose="02020603050405020304" pitchFamily="18" charset="0"/>
                </a:rPr>
                <a:t>id</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46" name="Straight Connector 145">
              <a:extLst>
                <a:ext uri="{FF2B5EF4-FFF2-40B4-BE49-F238E27FC236}">
                  <a16:creationId xmlns:a16="http://schemas.microsoft.com/office/drawing/2014/main" id="{C08498A5-BC9F-4C6F-82A4-9280240E7D34}"/>
                </a:ext>
              </a:extLst>
            </p:cNvPr>
            <p:cNvCxnSpPr/>
            <p:nvPr/>
          </p:nvCxnSpPr>
          <p:spPr>
            <a:xfrm flipV="1">
              <a:off x="2800350" y="495300"/>
              <a:ext cx="329873" cy="161482"/>
            </a:xfrm>
            <a:prstGeom prst="line">
              <a:avLst/>
            </a:prstGeom>
          </p:spPr>
          <p:style>
            <a:lnRef idx="1">
              <a:schemeClr val="dk1"/>
            </a:lnRef>
            <a:fillRef idx="0">
              <a:schemeClr val="dk1"/>
            </a:fillRef>
            <a:effectRef idx="0">
              <a:schemeClr val="dk1"/>
            </a:effectRef>
            <a:fontRef idx="minor">
              <a:schemeClr val="tx1"/>
            </a:fontRef>
          </p:style>
        </p:cxnSp>
        <p:sp>
          <p:nvSpPr>
            <p:cNvPr id="147" name="Oval 146">
              <a:extLst>
                <a:ext uri="{FF2B5EF4-FFF2-40B4-BE49-F238E27FC236}">
                  <a16:creationId xmlns:a16="http://schemas.microsoft.com/office/drawing/2014/main" id="{79B93273-AADE-4F35-8FEA-45A85CB40EC1}"/>
                </a:ext>
              </a:extLst>
            </p:cNvPr>
            <p:cNvSpPr/>
            <p:nvPr/>
          </p:nvSpPr>
          <p:spPr>
            <a:xfrm>
              <a:off x="857250" y="0"/>
              <a:ext cx="933468" cy="45067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Admin_email</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8" name="Oval 147">
              <a:extLst>
                <a:ext uri="{FF2B5EF4-FFF2-40B4-BE49-F238E27FC236}">
                  <a16:creationId xmlns:a16="http://schemas.microsoft.com/office/drawing/2014/main" id="{2A20ED8F-DF53-4CEA-9F11-A0822DF58A15}"/>
                </a:ext>
              </a:extLst>
            </p:cNvPr>
            <p:cNvSpPr/>
            <p:nvPr/>
          </p:nvSpPr>
          <p:spPr>
            <a:xfrm>
              <a:off x="704850" y="495300"/>
              <a:ext cx="837158" cy="466696"/>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Admin_address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9" name="Oval 148">
              <a:extLst>
                <a:ext uri="{FF2B5EF4-FFF2-40B4-BE49-F238E27FC236}">
                  <a16:creationId xmlns:a16="http://schemas.microsoft.com/office/drawing/2014/main" id="{3EADA669-2086-4BAC-A12C-7A22D5B70359}"/>
                </a:ext>
              </a:extLst>
            </p:cNvPr>
            <p:cNvSpPr/>
            <p:nvPr/>
          </p:nvSpPr>
          <p:spPr>
            <a:xfrm>
              <a:off x="2962275" y="85725"/>
              <a:ext cx="764808" cy="495976"/>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Admin_name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50" name="Straight Connector 149">
              <a:extLst>
                <a:ext uri="{FF2B5EF4-FFF2-40B4-BE49-F238E27FC236}">
                  <a16:creationId xmlns:a16="http://schemas.microsoft.com/office/drawing/2014/main" id="{6842D55C-0FCB-4F58-8462-43B9503C27A2}"/>
                </a:ext>
              </a:extLst>
            </p:cNvPr>
            <p:cNvCxnSpPr/>
            <p:nvPr/>
          </p:nvCxnSpPr>
          <p:spPr>
            <a:xfrm flipH="1">
              <a:off x="2428875" y="495300"/>
              <a:ext cx="8578" cy="140833"/>
            </a:xfrm>
            <a:prstGeom prst="line">
              <a:avLst/>
            </a:prstGeom>
          </p:spPr>
          <p:style>
            <a:lnRef idx="1">
              <a:schemeClr val="dk1"/>
            </a:lnRef>
            <a:fillRef idx="0">
              <a:schemeClr val="dk1"/>
            </a:fillRef>
            <a:effectRef idx="0">
              <a:schemeClr val="dk1"/>
            </a:effectRef>
            <a:fontRef idx="minor">
              <a:schemeClr val="tx1"/>
            </a:fontRef>
          </p:style>
        </p:cxnSp>
        <p:cxnSp>
          <p:nvCxnSpPr>
            <p:cNvPr id="151" name="Straight Connector 150">
              <a:extLst>
                <a:ext uri="{FF2B5EF4-FFF2-40B4-BE49-F238E27FC236}">
                  <a16:creationId xmlns:a16="http://schemas.microsoft.com/office/drawing/2014/main" id="{FB5CD113-424F-4731-8C1E-E66105EFBFE8}"/>
                </a:ext>
              </a:extLst>
            </p:cNvPr>
            <p:cNvCxnSpPr/>
            <p:nvPr/>
          </p:nvCxnSpPr>
          <p:spPr>
            <a:xfrm>
              <a:off x="1647825" y="371475"/>
              <a:ext cx="527501" cy="264954"/>
            </a:xfrm>
            <a:prstGeom prst="line">
              <a:avLst/>
            </a:prstGeom>
          </p:spPr>
          <p:style>
            <a:lnRef idx="1">
              <a:schemeClr val="dk1"/>
            </a:lnRef>
            <a:fillRef idx="0">
              <a:schemeClr val="dk1"/>
            </a:fillRef>
            <a:effectRef idx="0">
              <a:schemeClr val="dk1"/>
            </a:effectRef>
            <a:fontRef idx="minor">
              <a:schemeClr val="tx1"/>
            </a:fontRef>
          </p:style>
        </p:cxnSp>
        <p:cxnSp>
          <p:nvCxnSpPr>
            <p:cNvPr id="152" name="Straight Connector 151">
              <a:extLst>
                <a:ext uri="{FF2B5EF4-FFF2-40B4-BE49-F238E27FC236}">
                  <a16:creationId xmlns:a16="http://schemas.microsoft.com/office/drawing/2014/main" id="{EDA1EBAD-818F-4DC7-89D2-093D5BFAF3BA}"/>
                </a:ext>
              </a:extLst>
            </p:cNvPr>
            <p:cNvCxnSpPr/>
            <p:nvPr/>
          </p:nvCxnSpPr>
          <p:spPr>
            <a:xfrm flipH="1">
              <a:off x="2781300" y="628650"/>
              <a:ext cx="872773" cy="157127"/>
            </a:xfrm>
            <a:prstGeom prst="line">
              <a:avLst/>
            </a:prstGeom>
          </p:spPr>
          <p:style>
            <a:lnRef idx="1">
              <a:schemeClr val="dk1"/>
            </a:lnRef>
            <a:fillRef idx="0">
              <a:schemeClr val="dk1"/>
            </a:fillRef>
            <a:effectRef idx="0">
              <a:schemeClr val="dk1"/>
            </a:effectRef>
            <a:fontRef idx="minor">
              <a:schemeClr val="tx1"/>
            </a:fontRef>
          </p:style>
        </p:cxnSp>
        <p:cxnSp>
          <p:nvCxnSpPr>
            <p:cNvPr id="153" name="Straight Connector 152">
              <a:extLst>
                <a:ext uri="{FF2B5EF4-FFF2-40B4-BE49-F238E27FC236}">
                  <a16:creationId xmlns:a16="http://schemas.microsoft.com/office/drawing/2014/main" id="{9F7AD208-A8DE-4988-9329-D4A2AE4E48EF}"/>
                </a:ext>
              </a:extLst>
            </p:cNvPr>
            <p:cNvCxnSpPr/>
            <p:nvPr/>
          </p:nvCxnSpPr>
          <p:spPr>
            <a:xfrm>
              <a:off x="2486025" y="876300"/>
              <a:ext cx="5358" cy="164101"/>
            </a:xfrm>
            <a:prstGeom prst="line">
              <a:avLst/>
            </a:prstGeom>
          </p:spPr>
          <p:style>
            <a:lnRef idx="1">
              <a:schemeClr val="dk1"/>
            </a:lnRef>
            <a:fillRef idx="0">
              <a:schemeClr val="dk1"/>
            </a:fillRef>
            <a:effectRef idx="0">
              <a:schemeClr val="dk1"/>
            </a:effectRef>
            <a:fontRef idx="minor">
              <a:schemeClr val="tx1"/>
            </a:fontRef>
          </p:style>
        </p:cxnSp>
        <p:sp>
          <p:nvSpPr>
            <p:cNvPr id="154" name="Diamond 153">
              <a:extLst>
                <a:ext uri="{FF2B5EF4-FFF2-40B4-BE49-F238E27FC236}">
                  <a16:creationId xmlns:a16="http://schemas.microsoft.com/office/drawing/2014/main" id="{5196B7B8-1AAB-4AE5-8DC8-3A66757F40E3}"/>
                </a:ext>
              </a:extLst>
            </p:cNvPr>
            <p:cNvSpPr/>
            <p:nvPr/>
          </p:nvSpPr>
          <p:spPr>
            <a:xfrm>
              <a:off x="1971675" y="1028700"/>
              <a:ext cx="1037148" cy="439312"/>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manages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55" name="Diamond 154">
              <a:extLst>
                <a:ext uri="{FF2B5EF4-FFF2-40B4-BE49-F238E27FC236}">
                  <a16:creationId xmlns:a16="http://schemas.microsoft.com/office/drawing/2014/main" id="{D7B720CC-7323-43F4-BA46-A4147573C022}"/>
                </a:ext>
              </a:extLst>
            </p:cNvPr>
            <p:cNvSpPr/>
            <p:nvPr/>
          </p:nvSpPr>
          <p:spPr>
            <a:xfrm>
              <a:off x="5353050" y="3038475"/>
              <a:ext cx="936725" cy="466092"/>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Makes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56" name="Rectangle 155">
              <a:extLst>
                <a:ext uri="{FF2B5EF4-FFF2-40B4-BE49-F238E27FC236}">
                  <a16:creationId xmlns:a16="http://schemas.microsoft.com/office/drawing/2014/main" id="{63F5C140-5213-41FB-9A0F-9A30484C928C}"/>
                </a:ext>
              </a:extLst>
            </p:cNvPr>
            <p:cNvSpPr/>
            <p:nvPr/>
          </p:nvSpPr>
          <p:spPr>
            <a:xfrm>
              <a:off x="1047750" y="2676525"/>
              <a:ext cx="806930" cy="340403"/>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57" name="Rectangle 156">
              <a:extLst>
                <a:ext uri="{FF2B5EF4-FFF2-40B4-BE49-F238E27FC236}">
                  <a16:creationId xmlns:a16="http://schemas.microsoft.com/office/drawing/2014/main" id="{71153634-1FE1-41CE-9FB0-0F2329570385}"/>
                </a:ext>
              </a:extLst>
            </p:cNvPr>
            <p:cNvSpPr/>
            <p:nvPr/>
          </p:nvSpPr>
          <p:spPr>
            <a:xfrm>
              <a:off x="3086100" y="2924175"/>
              <a:ext cx="852316" cy="24786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Course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58" name="Straight Connector 157">
              <a:extLst>
                <a:ext uri="{FF2B5EF4-FFF2-40B4-BE49-F238E27FC236}">
                  <a16:creationId xmlns:a16="http://schemas.microsoft.com/office/drawing/2014/main" id="{1E9745A7-7066-449B-9968-2DD538891172}"/>
                </a:ext>
              </a:extLst>
            </p:cNvPr>
            <p:cNvCxnSpPr/>
            <p:nvPr/>
          </p:nvCxnSpPr>
          <p:spPr>
            <a:xfrm>
              <a:off x="3762375" y="4895850"/>
              <a:ext cx="14037" cy="349020"/>
            </a:xfrm>
            <a:prstGeom prst="line">
              <a:avLst/>
            </a:prstGeom>
          </p:spPr>
          <p:style>
            <a:lnRef idx="1">
              <a:schemeClr val="dk1"/>
            </a:lnRef>
            <a:fillRef idx="0">
              <a:schemeClr val="dk1"/>
            </a:fillRef>
            <a:effectRef idx="0">
              <a:schemeClr val="dk1"/>
            </a:effectRef>
            <a:fontRef idx="minor">
              <a:schemeClr val="tx1"/>
            </a:fontRef>
          </p:style>
        </p:cxnSp>
        <p:cxnSp>
          <p:nvCxnSpPr>
            <p:cNvPr id="159" name="Straight Connector 158">
              <a:extLst>
                <a:ext uri="{FF2B5EF4-FFF2-40B4-BE49-F238E27FC236}">
                  <a16:creationId xmlns:a16="http://schemas.microsoft.com/office/drawing/2014/main" id="{0F116CA7-645A-4634-A3D3-13FC81AB6599}"/>
                </a:ext>
              </a:extLst>
            </p:cNvPr>
            <p:cNvCxnSpPr/>
            <p:nvPr/>
          </p:nvCxnSpPr>
          <p:spPr>
            <a:xfrm flipH="1">
              <a:off x="1924050" y="2838450"/>
              <a:ext cx="99979" cy="715327"/>
            </a:xfrm>
            <a:prstGeom prst="line">
              <a:avLst/>
            </a:prstGeom>
          </p:spPr>
          <p:style>
            <a:lnRef idx="1">
              <a:schemeClr val="dk1"/>
            </a:lnRef>
            <a:fillRef idx="0">
              <a:schemeClr val="dk1"/>
            </a:fillRef>
            <a:effectRef idx="0">
              <a:schemeClr val="dk1"/>
            </a:effectRef>
            <a:fontRef idx="minor">
              <a:schemeClr val="tx1"/>
            </a:fontRef>
          </p:style>
        </p:cxnSp>
        <p:sp>
          <p:nvSpPr>
            <p:cNvPr id="160" name="Diamond 159">
              <a:extLst>
                <a:ext uri="{FF2B5EF4-FFF2-40B4-BE49-F238E27FC236}">
                  <a16:creationId xmlns:a16="http://schemas.microsoft.com/office/drawing/2014/main" id="{9296850F-D256-49E0-AA0E-0A19D08F8248}"/>
                </a:ext>
              </a:extLst>
            </p:cNvPr>
            <p:cNvSpPr/>
            <p:nvPr/>
          </p:nvSpPr>
          <p:spPr>
            <a:xfrm>
              <a:off x="4210050" y="2895600"/>
              <a:ext cx="744813" cy="374651"/>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Has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61" name="Straight Connector 160">
              <a:extLst>
                <a:ext uri="{FF2B5EF4-FFF2-40B4-BE49-F238E27FC236}">
                  <a16:creationId xmlns:a16="http://schemas.microsoft.com/office/drawing/2014/main" id="{62C7FF1A-E5D8-4C73-A327-FBC3D9A1C605}"/>
                </a:ext>
              </a:extLst>
            </p:cNvPr>
            <p:cNvCxnSpPr/>
            <p:nvPr/>
          </p:nvCxnSpPr>
          <p:spPr>
            <a:xfrm>
              <a:off x="4152900" y="5572125"/>
              <a:ext cx="52667" cy="545362"/>
            </a:xfrm>
            <a:prstGeom prst="line">
              <a:avLst/>
            </a:prstGeom>
          </p:spPr>
          <p:style>
            <a:lnRef idx="1">
              <a:schemeClr val="dk1"/>
            </a:lnRef>
            <a:fillRef idx="0">
              <a:schemeClr val="dk1"/>
            </a:fillRef>
            <a:effectRef idx="0">
              <a:schemeClr val="dk1"/>
            </a:effectRef>
            <a:fontRef idx="minor">
              <a:schemeClr val="tx1"/>
            </a:fontRef>
          </p:style>
        </p:cxnSp>
        <p:sp>
          <p:nvSpPr>
            <p:cNvPr id="162" name="Rectangle 161">
              <a:extLst>
                <a:ext uri="{FF2B5EF4-FFF2-40B4-BE49-F238E27FC236}">
                  <a16:creationId xmlns:a16="http://schemas.microsoft.com/office/drawing/2014/main" id="{BCD1D03F-7166-4BA6-9D5B-600AFBF03139}"/>
                </a:ext>
              </a:extLst>
            </p:cNvPr>
            <p:cNvSpPr/>
            <p:nvPr/>
          </p:nvSpPr>
          <p:spPr>
            <a:xfrm>
              <a:off x="3400425" y="5267325"/>
              <a:ext cx="989471" cy="29914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Content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63" name="Straight Connector 162">
              <a:extLst>
                <a:ext uri="{FF2B5EF4-FFF2-40B4-BE49-F238E27FC236}">
                  <a16:creationId xmlns:a16="http://schemas.microsoft.com/office/drawing/2014/main" id="{49C900EA-00DE-4D4D-9CA9-AF7AA744559C}"/>
                </a:ext>
              </a:extLst>
            </p:cNvPr>
            <p:cNvCxnSpPr/>
            <p:nvPr/>
          </p:nvCxnSpPr>
          <p:spPr>
            <a:xfrm flipH="1">
              <a:off x="3533775" y="5581650"/>
              <a:ext cx="142954" cy="203485"/>
            </a:xfrm>
            <a:prstGeom prst="line">
              <a:avLst/>
            </a:prstGeom>
          </p:spPr>
          <p:style>
            <a:lnRef idx="1">
              <a:schemeClr val="dk1"/>
            </a:lnRef>
            <a:fillRef idx="0">
              <a:schemeClr val="dk1"/>
            </a:fillRef>
            <a:effectRef idx="0">
              <a:schemeClr val="dk1"/>
            </a:effectRef>
            <a:fontRef idx="minor">
              <a:schemeClr val="tx1"/>
            </a:fontRef>
          </p:style>
        </p:cxnSp>
        <p:cxnSp>
          <p:nvCxnSpPr>
            <p:cNvPr id="164" name="Straight Connector 163">
              <a:extLst>
                <a:ext uri="{FF2B5EF4-FFF2-40B4-BE49-F238E27FC236}">
                  <a16:creationId xmlns:a16="http://schemas.microsoft.com/office/drawing/2014/main" id="{E6E0CC72-18E1-48F1-88F3-2B812B3A390A}"/>
                </a:ext>
              </a:extLst>
            </p:cNvPr>
            <p:cNvCxnSpPr/>
            <p:nvPr/>
          </p:nvCxnSpPr>
          <p:spPr>
            <a:xfrm>
              <a:off x="5381625" y="2266950"/>
              <a:ext cx="450048" cy="748290"/>
            </a:xfrm>
            <a:prstGeom prst="line">
              <a:avLst/>
            </a:prstGeom>
          </p:spPr>
          <p:style>
            <a:lnRef idx="1">
              <a:schemeClr val="dk1"/>
            </a:lnRef>
            <a:fillRef idx="0">
              <a:schemeClr val="dk1"/>
            </a:fillRef>
            <a:effectRef idx="0">
              <a:schemeClr val="dk1"/>
            </a:effectRef>
            <a:fontRef idx="minor">
              <a:schemeClr val="tx1"/>
            </a:fontRef>
          </p:style>
        </p:cxnSp>
        <p:cxnSp>
          <p:nvCxnSpPr>
            <p:cNvPr id="165" name="Straight Connector 164">
              <a:extLst>
                <a:ext uri="{FF2B5EF4-FFF2-40B4-BE49-F238E27FC236}">
                  <a16:creationId xmlns:a16="http://schemas.microsoft.com/office/drawing/2014/main" id="{D9AF3461-F21C-4C98-9FCB-FFB6D518D14F}"/>
                </a:ext>
              </a:extLst>
            </p:cNvPr>
            <p:cNvCxnSpPr/>
            <p:nvPr/>
          </p:nvCxnSpPr>
          <p:spPr>
            <a:xfrm flipH="1" flipV="1">
              <a:off x="4381500" y="5391150"/>
              <a:ext cx="375041" cy="0"/>
            </a:xfrm>
            <a:prstGeom prst="line">
              <a:avLst/>
            </a:prstGeom>
          </p:spPr>
          <p:style>
            <a:lnRef idx="1">
              <a:schemeClr val="dk1"/>
            </a:lnRef>
            <a:fillRef idx="0">
              <a:schemeClr val="dk1"/>
            </a:fillRef>
            <a:effectRef idx="0">
              <a:schemeClr val="dk1"/>
            </a:effectRef>
            <a:fontRef idx="minor">
              <a:schemeClr val="tx1"/>
            </a:fontRef>
          </p:style>
        </p:cxnSp>
        <p:sp>
          <p:nvSpPr>
            <p:cNvPr id="166" name="Oval 165">
              <a:extLst>
                <a:ext uri="{FF2B5EF4-FFF2-40B4-BE49-F238E27FC236}">
                  <a16:creationId xmlns:a16="http://schemas.microsoft.com/office/drawing/2014/main" id="{32838D36-2CFF-429F-ADAC-06998F55F805}"/>
                </a:ext>
              </a:extLst>
            </p:cNvPr>
            <p:cNvSpPr/>
            <p:nvPr/>
          </p:nvSpPr>
          <p:spPr>
            <a:xfrm>
              <a:off x="3162300" y="5772150"/>
              <a:ext cx="714021" cy="357027"/>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Content_id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67" name="Oval 166">
              <a:extLst>
                <a:ext uri="{FF2B5EF4-FFF2-40B4-BE49-F238E27FC236}">
                  <a16:creationId xmlns:a16="http://schemas.microsoft.com/office/drawing/2014/main" id="{71EA07B3-0368-4BB5-BB1E-9EBB1FE11DFE}"/>
                </a:ext>
              </a:extLst>
            </p:cNvPr>
            <p:cNvSpPr/>
            <p:nvPr/>
          </p:nvSpPr>
          <p:spPr>
            <a:xfrm>
              <a:off x="3905250" y="6115050"/>
              <a:ext cx="715662" cy="375356"/>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Content_no</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68" name="Rectangle 167">
              <a:extLst>
                <a:ext uri="{FF2B5EF4-FFF2-40B4-BE49-F238E27FC236}">
                  <a16:creationId xmlns:a16="http://schemas.microsoft.com/office/drawing/2014/main" id="{8DC26C0B-BBA3-4B30-A481-A92871169DB0}"/>
                </a:ext>
              </a:extLst>
            </p:cNvPr>
            <p:cNvSpPr/>
            <p:nvPr/>
          </p:nvSpPr>
          <p:spPr>
            <a:xfrm>
              <a:off x="2943225" y="6505575"/>
              <a:ext cx="852316" cy="24786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paper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69" name="Rectangle 168">
              <a:extLst>
                <a:ext uri="{FF2B5EF4-FFF2-40B4-BE49-F238E27FC236}">
                  <a16:creationId xmlns:a16="http://schemas.microsoft.com/office/drawing/2014/main" id="{A7ACF58A-F8DF-4CC4-B492-7D84543AEEBB}"/>
                </a:ext>
              </a:extLst>
            </p:cNvPr>
            <p:cNvSpPr/>
            <p:nvPr/>
          </p:nvSpPr>
          <p:spPr>
            <a:xfrm>
              <a:off x="1504950" y="3552825"/>
              <a:ext cx="1136422" cy="24786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Examination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0" name="Diamond 169">
              <a:extLst>
                <a:ext uri="{FF2B5EF4-FFF2-40B4-BE49-F238E27FC236}">
                  <a16:creationId xmlns:a16="http://schemas.microsoft.com/office/drawing/2014/main" id="{D7BDE934-D4EB-4C46-8CF5-0451262566E1}"/>
                </a:ext>
              </a:extLst>
            </p:cNvPr>
            <p:cNvSpPr/>
            <p:nvPr/>
          </p:nvSpPr>
          <p:spPr>
            <a:xfrm>
              <a:off x="1914525" y="5324475"/>
              <a:ext cx="726317" cy="478627"/>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Has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1" name="Rectangle 170">
              <a:extLst>
                <a:ext uri="{FF2B5EF4-FFF2-40B4-BE49-F238E27FC236}">
                  <a16:creationId xmlns:a16="http://schemas.microsoft.com/office/drawing/2014/main" id="{EB5EF46B-7B77-4FF5-8641-2A5324FC0D71}"/>
                </a:ext>
              </a:extLst>
            </p:cNvPr>
            <p:cNvSpPr/>
            <p:nvPr/>
          </p:nvSpPr>
          <p:spPr>
            <a:xfrm>
              <a:off x="1666875" y="6191250"/>
              <a:ext cx="852316" cy="310888"/>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question</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72" name="Straight Connector 171">
              <a:extLst>
                <a:ext uri="{FF2B5EF4-FFF2-40B4-BE49-F238E27FC236}">
                  <a16:creationId xmlns:a16="http://schemas.microsoft.com/office/drawing/2014/main" id="{151574DD-F15D-4D6D-A065-5347BB0E93E0}"/>
                </a:ext>
              </a:extLst>
            </p:cNvPr>
            <p:cNvCxnSpPr/>
            <p:nvPr/>
          </p:nvCxnSpPr>
          <p:spPr>
            <a:xfrm flipH="1">
              <a:off x="1819275" y="6467475"/>
              <a:ext cx="42078" cy="284093"/>
            </a:xfrm>
            <a:prstGeom prst="line">
              <a:avLst/>
            </a:prstGeom>
          </p:spPr>
          <p:style>
            <a:lnRef idx="1">
              <a:schemeClr val="dk1"/>
            </a:lnRef>
            <a:fillRef idx="0">
              <a:schemeClr val="dk1"/>
            </a:fillRef>
            <a:effectRef idx="0">
              <a:schemeClr val="dk1"/>
            </a:effectRef>
            <a:fontRef idx="minor">
              <a:schemeClr val="tx1"/>
            </a:fontRef>
          </p:style>
        </p:cxnSp>
        <p:sp>
          <p:nvSpPr>
            <p:cNvPr id="173" name="Oval 172">
              <a:extLst>
                <a:ext uri="{FF2B5EF4-FFF2-40B4-BE49-F238E27FC236}">
                  <a16:creationId xmlns:a16="http://schemas.microsoft.com/office/drawing/2014/main" id="{C5331817-6C15-440C-9BD6-7A727D8EC595}"/>
                </a:ext>
              </a:extLst>
            </p:cNvPr>
            <p:cNvSpPr/>
            <p:nvPr/>
          </p:nvSpPr>
          <p:spPr>
            <a:xfrm>
              <a:off x="304800" y="6276975"/>
              <a:ext cx="1065885" cy="341877"/>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u="sng">
                  <a:solidFill>
                    <a:srgbClr val="000000"/>
                  </a:solidFill>
                  <a:effectLst/>
                  <a:latin typeface="Times New Roman" panose="02020603050405020304" pitchFamily="18" charset="0"/>
                  <a:ea typeface="Times New Roman" panose="02020603050405020304" pitchFamily="18" charset="0"/>
                </a:rPr>
                <a:t>Ques_id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4" name="Oval 173">
              <a:extLst>
                <a:ext uri="{FF2B5EF4-FFF2-40B4-BE49-F238E27FC236}">
                  <a16:creationId xmlns:a16="http://schemas.microsoft.com/office/drawing/2014/main" id="{4ECDA3BD-F362-4890-B34F-C64BFA35319E}"/>
                </a:ext>
              </a:extLst>
            </p:cNvPr>
            <p:cNvSpPr/>
            <p:nvPr/>
          </p:nvSpPr>
          <p:spPr>
            <a:xfrm>
              <a:off x="1333500" y="6753225"/>
              <a:ext cx="1065885" cy="341877"/>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description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5" name="Rectangle 174">
              <a:extLst>
                <a:ext uri="{FF2B5EF4-FFF2-40B4-BE49-F238E27FC236}">
                  <a16:creationId xmlns:a16="http://schemas.microsoft.com/office/drawing/2014/main" id="{664AB523-C727-4E3F-8B08-DDC98C492DBE}"/>
                </a:ext>
              </a:extLst>
            </p:cNvPr>
            <p:cNvSpPr/>
            <p:nvPr/>
          </p:nvSpPr>
          <p:spPr>
            <a:xfrm>
              <a:off x="447675" y="4895850"/>
              <a:ext cx="940487" cy="236633"/>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100">
                  <a:solidFill>
                    <a:srgbClr val="000000"/>
                  </a:solidFill>
                  <a:effectLst/>
                  <a:latin typeface="Times New Roman" panose="02020603050405020304" pitchFamily="18" charset="0"/>
                  <a:ea typeface="Times New Roman" panose="02020603050405020304" pitchFamily="18" charset="0"/>
                </a:rPr>
                <a:t>Schedule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76" name="Straight Connector 175">
              <a:extLst>
                <a:ext uri="{FF2B5EF4-FFF2-40B4-BE49-F238E27FC236}">
                  <a16:creationId xmlns:a16="http://schemas.microsoft.com/office/drawing/2014/main" id="{C1F708FE-A8C1-4340-80EA-2E1F43A59C21}"/>
                </a:ext>
              </a:extLst>
            </p:cNvPr>
            <p:cNvCxnSpPr/>
            <p:nvPr/>
          </p:nvCxnSpPr>
          <p:spPr>
            <a:xfrm>
              <a:off x="876300" y="4533900"/>
              <a:ext cx="19593" cy="358971"/>
            </a:xfrm>
            <a:prstGeom prst="line">
              <a:avLst/>
            </a:prstGeom>
          </p:spPr>
          <p:style>
            <a:lnRef idx="1">
              <a:schemeClr val="dk1"/>
            </a:lnRef>
            <a:fillRef idx="0">
              <a:schemeClr val="dk1"/>
            </a:fillRef>
            <a:effectRef idx="0">
              <a:schemeClr val="dk1"/>
            </a:effectRef>
            <a:fontRef idx="minor">
              <a:schemeClr val="tx1"/>
            </a:fontRef>
          </p:style>
        </p:cxnSp>
        <p:sp>
          <p:nvSpPr>
            <p:cNvPr id="177" name="Oval 176">
              <a:extLst>
                <a:ext uri="{FF2B5EF4-FFF2-40B4-BE49-F238E27FC236}">
                  <a16:creationId xmlns:a16="http://schemas.microsoft.com/office/drawing/2014/main" id="{627DBB13-C494-440B-B72B-A0B7B20F6D84}"/>
                </a:ext>
              </a:extLst>
            </p:cNvPr>
            <p:cNvSpPr/>
            <p:nvPr/>
          </p:nvSpPr>
          <p:spPr>
            <a:xfrm>
              <a:off x="0" y="5267325"/>
              <a:ext cx="695851" cy="412367"/>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teacher_id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8" name="Oval 177">
              <a:extLst>
                <a:ext uri="{FF2B5EF4-FFF2-40B4-BE49-F238E27FC236}">
                  <a16:creationId xmlns:a16="http://schemas.microsoft.com/office/drawing/2014/main" id="{58C8E1E3-33FF-45A8-AC8C-6FA973B762D7}"/>
                </a:ext>
              </a:extLst>
            </p:cNvPr>
            <p:cNvSpPr/>
            <p:nvPr/>
          </p:nvSpPr>
          <p:spPr>
            <a:xfrm>
              <a:off x="1038225" y="5734050"/>
              <a:ext cx="757615" cy="341877"/>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u="sng">
                  <a:solidFill>
                    <a:srgbClr val="000000"/>
                  </a:solidFill>
                  <a:effectLst/>
                  <a:latin typeface="Times New Roman" panose="02020603050405020304" pitchFamily="18" charset="0"/>
                  <a:ea typeface="Times New Roman" panose="02020603050405020304" pitchFamily="18" charset="0"/>
                </a:rPr>
                <a:t>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9" name="Oval 178">
              <a:extLst>
                <a:ext uri="{FF2B5EF4-FFF2-40B4-BE49-F238E27FC236}">
                  <a16:creationId xmlns:a16="http://schemas.microsoft.com/office/drawing/2014/main" id="{1686D7B1-0EB5-4655-8A64-5A6D5F8BA9F6}"/>
                </a:ext>
              </a:extLst>
            </p:cNvPr>
            <p:cNvSpPr/>
            <p:nvPr/>
          </p:nvSpPr>
          <p:spPr>
            <a:xfrm>
              <a:off x="247650" y="6677025"/>
              <a:ext cx="1065885" cy="341877"/>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Ques_type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80" name="Oval 179">
              <a:extLst>
                <a:ext uri="{FF2B5EF4-FFF2-40B4-BE49-F238E27FC236}">
                  <a16:creationId xmlns:a16="http://schemas.microsoft.com/office/drawing/2014/main" id="{B3821AA6-A9A8-4538-B848-15EA365AE133}"/>
                </a:ext>
              </a:extLst>
            </p:cNvPr>
            <p:cNvSpPr/>
            <p:nvPr/>
          </p:nvSpPr>
          <p:spPr>
            <a:xfrm>
              <a:off x="1162050" y="5353050"/>
              <a:ext cx="728470" cy="330481"/>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time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81" name="Straight Connector 180">
              <a:extLst>
                <a:ext uri="{FF2B5EF4-FFF2-40B4-BE49-F238E27FC236}">
                  <a16:creationId xmlns:a16="http://schemas.microsoft.com/office/drawing/2014/main" id="{114B5712-91A7-47AF-92F8-A7CCA3BDDD74}"/>
                </a:ext>
              </a:extLst>
            </p:cNvPr>
            <p:cNvCxnSpPr/>
            <p:nvPr/>
          </p:nvCxnSpPr>
          <p:spPr>
            <a:xfrm>
              <a:off x="2228850" y="2333625"/>
              <a:ext cx="299711" cy="15"/>
            </a:xfrm>
            <a:prstGeom prst="line">
              <a:avLst/>
            </a:prstGeom>
          </p:spPr>
          <p:style>
            <a:lnRef idx="1">
              <a:schemeClr val="dk1"/>
            </a:lnRef>
            <a:fillRef idx="0">
              <a:schemeClr val="dk1"/>
            </a:fillRef>
            <a:effectRef idx="0">
              <a:schemeClr val="dk1"/>
            </a:effectRef>
            <a:fontRef idx="minor">
              <a:schemeClr val="tx1"/>
            </a:fontRef>
          </p:style>
        </p:cxnSp>
        <p:cxnSp>
          <p:nvCxnSpPr>
            <p:cNvPr id="182" name="Straight Connector 181">
              <a:extLst>
                <a:ext uri="{FF2B5EF4-FFF2-40B4-BE49-F238E27FC236}">
                  <a16:creationId xmlns:a16="http://schemas.microsoft.com/office/drawing/2014/main" id="{0F1443F7-26B6-4AFF-B3BD-BB112786F1AF}"/>
                </a:ext>
              </a:extLst>
            </p:cNvPr>
            <p:cNvCxnSpPr/>
            <p:nvPr/>
          </p:nvCxnSpPr>
          <p:spPr>
            <a:xfrm flipH="1">
              <a:off x="1362075" y="6429375"/>
              <a:ext cx="280924" cy="0"/>
            </a:xfrm>
            <a:prstGeom prst="line">
              <a:avLst/>
            </a:prstGeom>
          </p:spPr>
          <p:style>
            <a:lnRef idx="1">
              <a:schemeClr val="dk1"/>
            </a:lnRef>
            <a:fillRef idx="0">
              <a:schemeClr val="dk1"/>
            </a:fillRef>
            <a:effectRef idx="0">
              <a:schemeClr val="dk1"/>
            </a:effectRef>
            <a:fontRef idx="minor">
              <a:schemeClr val="tx1"/>
            </a:fontRef>
          </p:style>
        </p:cxnSp>
        <p:sp>
          <p:nvSpPr>
            <p:cNvPr id="183" name="Oval 182">
              <a:extLst>
                <a:ext uri="{FF2B5EF4-FFF2-40B4-BE49-F238E27FC236}">
                  <a16:creationId xmlns:a16="http://schemas.microsoft.com/office/drawing/2014/main" id="{22041263-1641-4C3D-8178-167DD851E4FA}"/>
                </a:ext>
              </a:extLst>
            </p:cNvPr>
            <p:cNvSpPr/>
            <p:nvPr/>
          </p:nvSpPr>
          <p:spPr>
            <a:xfrm>
              <a:off x="228600" y="5810250"/>
              <a:ext cx="751208" cy="31908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date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84" name="Straight Connector 183">
              <a:extLst>
                <a:ext uri="{FF2B5EF4-FFF2-40B4-BE49-F238E27FC236}">
                  <a16:creationId xmlns:a16="http://schemas.microsoft.com/office/drawing/2014/main" id="{6CDF90AA-62BE-4D17-A44F-47EA681815D3}"/>
                </a:ext>
              </a:extLst>
            </p:cNvPr>
            <p:cNvCxnSpPr/>
            <p:nvPr/>
          </p:nvCxnSpPr>
          <p:spPr>
            <a:xfrm flipH="1">
              <a:off x="1238250" y="6505575"/>
              <a:ext cx="493442" cy="246626"/>
            </a:xfrm>
            <a:prstGeom prst="line">
              <a:avLst/>
            </a:prstGeom>
          </p:spPr>
          <p:style>
            <a:lnRef idx="1">
              <a:schemeClr val="dk1"/>
            </a:lnRef>
            <a:fillRef idx="0">
              <a:schemeClr val="dk1"/>
            </a:fillRef>
            <a:effectRef idx="0">
              <a:schemeClr val="dk1"/>
            </a:effectRef>
            <a:fontRef idx="minor">
              <a:schemeClr val="tx1"/>
            </a:fontRef>
          </p:style>
        </p:cxnSp>
        <p:cxnSp>
          <p:nvCxnSpPr>
            <p:cNvPr id="185" name="Straight Connector 184">
              <a:extLst>
                <a:ext uri="{FF2B5EF4-FFF2-40B4-BE49-F238E27FC236}">
                  <a16:creationId xmlns:a16="http://schemas.microsoft.com/office/drawing/2014/main" id="{FB2784E2-4586-451F-B65A-C72465641195}"/>
                </a:ext>
              </a:extLst>
            </p:cNvPr>
            <p:cNvCxnSpPr/>
            <p:nvPr/>
          </p:nvCxnSpPr>
          <p:spPr>
            <a:xfrm flipH="1">
              <a:off x="2171700" y="5800725"/>
              <a:ext cx="106424" cy="420038"/>
            </a:xfrm>
            <a:prstGeom prst="line">
              <a:avLst/>
            </a:prstGeom>
          </p:spPr>
          <p:style>
            <a:lnRef idx="1">
              <a:schemeClr val="dk1"/>
            </a:lnRef>
            <a:fillRef idx="0">
              <a:schemeClr val="dk1"/>
            </a:fillRef>
            <a:effectRef idx="0">
              <a:schemeClr val="dk1"/>
            </a:effectRef>
            <a:fontRef idx="minor">
              <a:schemeClr val="tx1"/>
            </a:fontRef>
          </p:style>
        </p:cxnSp>
        <p:sp>
          <p:nvSpPr>
            <p:cNvPr id="186" name="Oval 185">
              <a:extLst>
                <a:ext uri="{FF2B5EF4-FFF2-40B4-BE49-F238E27FC236}">
                  <a16:creationId xmlns:a16="http://schemas.microsoft.com/office/drawing/2014/main" id="{67AF781C-D241-4975-833A-D3C9EAA63BE3}"/>
                </a:ext>
              </a:extLst>
            </p:cNvPr>
            <p:cNvSpPr/>
            <p:nvPr/>
          </p:nvSpPr>
          <p:spPr>
            <a:xfrm>
              <a:off x="1228725" y="3876675"/>
              <a:ext cx="679241" cy="455836"/>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Exam_time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87" name="Oval 186">
              <a:extLst>
                <a:ext uri="{FF2B5EF4-FFF2-40B4-BE49-F238E27FC236}">
                  <a16:creationId xmlns:a16="http://schemas.microsoft.com/office/drawing/2014/main" id="{9AF434ED-9B82-48F8-8168-5C6498877C3C}"/>
                </a:ext>
              </a:extLst>
            </p:cNvPr>
            <p:cNvSpPr/>
            <p:nvPr/>
          </p:nvSpPr>
          <p:spPr>
            <a:xfrm>
              <a:off x="2228850" y="4295775"/>
              <a:ext cx="747933" cy="50728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Exam_date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88" name="Straight Connector 187">
              <a:extLst>
                <a:ext uri="{FF2B5EF4-FFF2-40B4-BE49-F238E27FC236}">
                  <a16:creationId xmlns:a16="http://schemas.microsoft.com/office/drawing/2014/main" id="{60DA7E53-F5C6-4C10-A346-89E501D6B634}"/>
                </a:ext>
              </a:extLst>
            </p:cNvPr>
            <p:cNvCxnSpPr/>
            <p:nvPr/>
          </p:nvCxnSpPr>
          <p:spPr>
            <a:xfrm>
              <a:off x="1238250" y="5133975"/>
              <a:ext cx="88311" cy="223281"/>
            </a:xfrm>
            <a:prstGeom prst="line">
              <a:avLst/>
            </a:prstGeom>
          </p:spPr>
          <p:style>
            <a:lnRef idx="1">
              <a:schemeClr val="dk1"/>
            </a:lnRef>
            <a:fillRef idx="0">
              <a:schemeClr val="dk1"/>
            </a:fillRef>
            <a:effectRef idx="0">
              <a:schemeClr val="dk1"/>
            </a:effectRef>
            <a:fontRef idx="minor">
              <a:schemeClr val="tx1"/>
            </a:fontRef>
          </p:style>
        </p:cxnSp>
        <p:cxnSp>
          <p:nvCxnSpPr>
            <p:cNvPr id="189" name="Straight Connector 188">
              <a:extLst>
                <a:ext uri="{FF2B5EF4-FFF2-40B4-BE49-F238E27FC236}">
                  <a16:creationId xmlns:a16="http://schemas.microsoft.com/office/drawing/2014/main" id="{1FCB3A86-2964-4B88-AF0D-D056BE417676}"/>
                </a:ext>
              </a:extLst>
            </p:cNvPr>
            <p:cNvCxnSpPr/>
            <p:nvPr/>
          </p:nvCxnSpPr>
          <p:spPr>
            <a:xfrm>
              <a:off x="952500" y="5133975"/>
              <a:ext cx="135909" cy="678263"/>
            </a:xfrm>
            <a:prstGeom prst="line">
              <a:avLst/>
            </a:prstGeom>
          </p:spPr>
          <p:style>
            <a:lnRef idx="1">
              <a:schemeClr val="dk1"/>
            </a:lnRef>
            <a:fillRef idx="0">
              <a:schemeClr val="dk1"/>
            </a:fillRef>
            <a:effectRef idx="0">
              <a:schemeClr val="dk1"/>
            </a:effectRef>
            <a:fontRef idx="minor">
              <a:schemeClr val="tx1"/>
            </a:fontRef>
          </p:style>
        </p:cxnSp>
        <p:cxnSp>
          <p:nvCxnSpPr>
            <p:cNvPr id="190" name="Straight Connector 189">
              <a:extLst>
                <a:ext uri="{FF2B5EF4-FFF2-40B4-BE49-F238E27FC236}">
                  <a16:creationId xmlns:a16="http://schemas.microsoft.com/office/drawing/2014/main" id="{D58D46B9-A675-44AE-8085-F5906D65B140}"/>
                </a:ext>
              </a:extLst>
            </p:cNvPr>
            <p:cNvCxnSpPr/>
            <p:nvPr/>
          </p:nvCxnSpPr>
          <p:spPr>
            <a:xfrm flipH="1">
              <a:off x="352425" y="5133975"/>
              <a:ext cx="65235" cy="136741"/>
            </a:xfrm>
            <a:prstGeom prst="line">
              <a:avLst/>
            </a:prstGeom>
          </p:spPr>
          <p:style>
            <a:lnRef idx="1">
              <a:schemeClr val="dk1"/>
            </a:lnRef>
            <a:fillRef idx="0">
              <a:schemeClr val="dk1"/>
            </a:fillRef>
            <a:effectRef idx="0">
              <a:schemeClr val="dk1"/>
            </a:effectRef>
            <a:fontRef idx="minor">
              <a:schemeClr val="tx1"/>
            </a:fontRef>
          </p:style>
        </p:cxnSp>
        <p:cxnSp>
          <p:nvCxnSpPr>
            <p:cNvPr id="191" name="Straight Connector 190">
              <a:extLst>
                <a:ext uri="{FF2B5EF4-FFF2-40B4-BE49-F238E27FC236}">
                  <a16:creationId xmlns:a16="http://schemas.microsoft.com/office/drawing/2014/main" id="{B087AC82-6D96-4368-AF60-27637509D53B}"/>
                </a:ext>
              </a:extLst>
            </p:cNvPr>
            <p:cNvCxnSpPr/>
            <p:nvPr/>
          </p:nvCxnSpPr>
          <p:spPr>
            <a:xfrm>
              <a:off x="723900" y="5133975"/>
              <a:ext cx="0" cy="682963"/>
            </a:xfrm>
            <a:prstGeom prst="line">
              <a:avLst/>
            </a:prstGeom>
          </p:spPr>
          <p:style>
            <a:lnRef idx="1">
              <a:schemeClr val="dk1"/>
            </a:lnRef>
            <a:fillRef idx="0">
              <a:schemeClr val="dk1"/>
            </a:fillRef>
            <a:effectRef idx="0">
              <a:schemeClr val="dk1"/>
            </a:effectRef>
            <a:fontRef idx="minor">
              <a:schemeClr val="tx1"/>
            </a:fontRef>
          </p:style>
        </p:cxnSp>
        <p:cxnSp>
          <p:nvCxnSpPr>
            <p:cNvPr id="192" name="Straight Connector 191">
              <a:extLst>
                <a:ext uri="{FF2B5EF4-FFF2-40B4-BE49-F238E27FC236}">
                  <a16:creationId xmlns:a16="http://schemas.microsoft.com/office/drawing/2014/main" id="{7FE5F623-C7EB-4688-B1D4-204B430C7F0A}"/>
                </a:ext>
              </a:extLst>
            </p:cNvPr>
            <p:cNvCxnSpPr/>
            <p:nvPr/>
          </p:nvCxnSpPr>
          <p:spPr>
            <a:xfrm flipH="1">
              <a:off x="1552575" y="3790950"/>
              <a:ext cx="251432" cy="82384"/>
            </a:xfrm>
            <a:prstGeom prst="line">
              <a:avLst/>
            </a:prstGeom>
          </p:spPr>
          <p:style>
            <a:lnRef idx="1">
              <a:schemeClr val="dk1"/>
            </a:lnRef>
            <a:fillRef idx="0">
              <a:schemeClr val="dk1"/>
            </a:fillRef>
            <a:effectRef idx="0">
              <a:schemeClr val="dk1"/>
            </a:effectRef>
            <a:fontRef idx="minor">
              <a:schemeClr val="tx1"/>
            </a:fontRef>
          </p:style>
        </p:cxnSp>
        <p:cxnSp>
          <p:nvCxnSpPr>
            <p:cNvPr id="193" name="Straight Connector 192">
              <a:extLst>
                <a:ext uri="{FF2B5EF4-FFF2-40B4-BE49-F238E27FC236}">
                  <a16:creationId xmlns:a16="http://schemas.microsoft.com/office/drawing/2014/main" id="{0D61BE85-6D56-4E96-894F-130381537038}"/>
                </a:ext>
              </a:extLst>
            </p:cNvPr>
            <p:cNvCxnSpPr/>
            <p:nvPr/>
          </p:nvCxnSpPr>
          <p:spPr>
            <a:xfrm flipH="1" flipV="1">
              <a:off x="2486025" y="3810000"/>
              <a:ext cx="411351" cy="173518"/>
            </a:xfrm>
            <a:prstGeom prst="line">
              <a:avLst/>
            </a:prstGeom>
          </p:spPr>
          <p:style>
            <a:lnRef idx="1">
              <a:schemeClr val="dk1"/>
            </a:lnRef>
            <a:fillRef idx="0">
              <a:schemeClr val="dk1"/>
            </a:fillRef>
            <a:effectRef idx="0">
              <a:schemeClr val="dk1"/>
            </a:effectRef>
            <a:fontRef idx="minor">
              <a:schemeClr val="tx1"/>
            </a:fontRef>
          </p:style>
        </p:cxnSp>
        <p:cxnSp>
          <p:nvCxnSpPr>
            <p:cNvPr id="194" name="Straight Connector 193">
              <a:extLst>
                <a:ext uri="{FF2B5EF4-FFF2-40B4-BE49-F238E27FC236}">
                  <a16:creationId xmlns:a16="http://schemas.microsoft.com/office/drawing/2014/main" id="{C701D9FC-4202-4208-AFFA-88085BD25295}"/>
                </a:ext>
              </a:extLst>
            </p:cNvPr>
            <p:cNvCxnSpPr/>
            <p:nvPr/>
          </p:nvCxnSpPr>
          <p:spPr>
            <a:xfrm>
              <a:off x="2647950" y="5572125"/>
              <a:ext cx="669700" cy="933439"/>
            </a:xfrm>
            <a:prstGeom prst="line">
              <a:avLst/>
            </a:prstGeom>
          </p:spPr>
          <p:style>
            <a:lnRef idx="1">
              <a:schemeClr val="dk1"/>
            </a:lnRef>
            <a:fillRef idx="0">
              <a:schemeClr val="dk1"/>
            </a:fillRef>
            <a:effectRef idx="0">
              <a:schemeClr val="dk1"/>
            </a:effectRef>
            <a:fontRef idx="minor">
              <a:schemeClr val="tx1"/>
            </a:fontRef>
          </p:style>
        </p:cxnSp>
        <p:sp>
          <p:nvSpPr>
            <p:cNvPr id="195" name="Oval 194">
              <a:extLst>
                <a:ext uri="{FF2B5EF4-FFF2-40B4-BE49-F238E27FC236}">
                  <a16:creationId xmlns:a16="http://schemas.microsoft.com/office/drawing/2014/main" id="{F9B3BFE1-18B4-4DBA-8BE2-5B7F7028B82D}"/>
                </a:ext>
              </a:extLst>
            </p:cNvPr>
            <p:cNvSpPr/>
            <p:nvPr/>
          </p:nvSpPr>
          <p:spPr>
            <a:xfrm>
              <a:off x="2800350" y="3914775"/>
              <a:ext cx="592264" cy="52138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u="sng">
                  <a:solidFill>
                    <a:srgbClr val="000000"/>
                  </a:solidFill>
                  <a:effectLst/>
                  <a:latin typeface="Times New Roman" panose="02020603050405020304" pitchFamily="18" charset="0"/>
                  <a:ea typeface="Times New Roman" panose="02020603050405020304" pitchFamily="18" charset="0"/>
                </a:rPr>
                <a:t>Exam_id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96" name="Oval 195">
              <a:extLst>
                <a:ext uri="{FF2B5EF4-FFF2-40B4-BE49-F238E27FC236}">
                  <a16:creationId xmlns:a16="http://schemas.microsoft.com/office/drawing/2014/main" id="{4CFA9458-8728-41A2-AD1F-199DB6399C3E}"/>
                </a:ext>
              </a:extLst>
            </p:cNvPr>
            <p:cNvSpPr/>
            <p:nvPr/>
          </p:nvSpPr>
          <p:spPr>
            <a:xfrm>
              <a:off x="2266950" y="7019925"/>
              <a:ext cx="744182" cy="351516"/>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u="sng">
                  <a:solidFill>
                    <a:srgbClr val="000000"/>
                  </a:solidFill>
                  <a:effectLst/>
                  <a:latin typeface="Times New Roman" panose="02020603050405020304" pitchFamily="18" charset="0"/>
                  <a:ea typeface="Times New Roman" panose="02020603050405020304" pitchFamily="18" charset="0"/>
                </a:rPr>
                <a:t>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97" name="Oval 196">
              <a:extLst>
                <a:ext uri="{FF2B5EF4-FFF2-40B4-BE49-F238E27FC236}">
                  <a16:creationId xmlns:a16="http://schemas.microsoft.com/office/drawing/2014/main" id="{9979B278-EB77-4C0E-8312-C8043B972C9D}"/>
                </a:ext>
              </a:extLst>
            </p:cNvPr>
            <p:cNvSpPr/>
            <p:nvPr/>
          </p:nvSpPr>
          <p:spPr>
            <a:xfrm>
              <a:off x="3248025" y="7543800"/>
              <a:ext cx="632042" cy="42754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paper_marks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98" name="Oval 197">
              <a:extLst>
                <a:ext uri="{FF2B5EF4-FFF2-40B4-BE49-F238E27FC236}">
                  <a16:creationId xmlns:a16="http://schemas.microsoft.com/office/drawing/2014/main" id="{96632B6A-0ED8-484F-BBFC-9889E9FD15D7}"/>
                </a:ext>
              </a:extLst>
            </p:cNvPr>
            <p:cNvSpPr/>
            <p:nvPr/>
          </p:nvSpPr>
          <p:spPr>
            <a:xfrm>
              <a:off x="3609975" y="7048500"/>
              <a:ext cx="614291" cy="496537"/>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paper_name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99" name="Straight Connector 198">
              <a:extLst>
                <a:ext uri="{FF2B5EF4-FFF2-40B4-BE49-F238E27FC236}">
                  <a16:creationId xmlns:a16="http://schemas.microsoft.com/office/drawing/2014/main" id="{3126F74E-A751-4C57-92ED-528C9A9757DD}"/>
                </a:ext>
              </a:extLst>
            </p:cNvPr>
            <p:cNvCxnSpPr/>
            <p:nvPr/>
          </p:nvCxnSpPr>
          <p:spPr>
            <a:xfrm flipV="1">
              <a:off x="2638425" y="6753225"/>
              <a:ext cx="413061" cy="264322"/>
            </a:xfrm>
            <a:prstGeom prst="line">
              <a:avLst/>
            </a:prstGeom>
          </p:spPr>
          <p:style>
            <a:lnRef idx="1">
              <a:schemeClr val="dk1"/>
            </a:lnRef>
            <a:fillRef idx="0">
              <a:schemeClr val="dk1"/>
            </a:fillRef>
            <a:effectRef idx="0">
              <a:schemeClr val="dk1"/>
            </a:effectRef>
            <a:fontRef idx="minor">
              <a:schemeClr val="tx1"/>
            </a:fontRef>
          </p:style>
        </p:cxnSp>
        <p:cxnSp>
          <p:nvCxnSpPr>
            <p:cNvPr id="200" name="Straight Connector 199">
              <a:extLst>
                <a:ext uri="{FF2B5EF4-FFF2-40B4-BE49-F238E27FC236}">
                  <a16:creationId xmlns:a16="http://schemas.microsoft.com/office/drawing/2014/main" id="{1CEDADF1-0320-46A7-97A5-B4452814F964}"/>
                </a:ext>
              </a:extLst>
            </p:cNvPr>
            <p:cNvCxnSpPr/>
            <p:nvPr/>
          </p:nvCxnSpPr>
          <p:spPr>
            <a:xfrm flipH="1" flipV="1">
              <a:off x="3533775" y="6753225"/>
              <a:ext cx="29499" cy="790007"/>
            </a:xfrm>
            <a:prstGeom prst="line">
              <a:avLst/>
            </a:prstGeom>
          </p:spPr>
          <p:style>
            <a:lnRef idx="1">
              <a:schemeClr val="dk1"/>
            </a:lnRef>
            <a:fillRef idx="0">
              <a:schemeClr val="dk1"/>
            </a:fillRef>
            <a:effectRef idx="0">
              <a:schemeClr val="dk1"/>
            </a:effectRef>
            <a:fontRef idx="minor">
              <a:schemeClr val="tx1"/>
            </a:fontRef>
          </p:style>
        </p:cxnSp>
        <p:cxnSp>
          <p:nvCxnSpPr>
            <p:cNvPr id="201" name="Straight Connector 200">
              <a:extLst>
                <a:ext uri="{FF2B5EF4-FFF2-40B4-BE49-F238E27FC236}">
                  <a16:creationId xmlns:a16="http://schemas.microsoft.com/office/drawing/2014/main" id="{97F989B7-293C-4F58-BDFA-32EBD57EE4B2}"/>
                </a:ext>
              </a:extLst>
            </p:cNvPr>
            <p:cNvCxnSpPr/>
            <p:nvPr/>
          </p:nvCxnSpPr>
          <p:spPr>
            <a:xfrm flipH="1" flipV="1">
              <a:off x="3762375" y="6753225"/>
              <a:ext cx="48927" cy="308282"/>
            </a:xfrm>
            <a:prstGeom prst="line">
              <a:avLst/>
            </a:prstGeom>
          </p:spPr>
          <p:style>
            <a:lnRef idx="1">
              <a:schemeClr val="dk1"/>
            </a:lnRef>
            <a:fillRef idx="0">
              <a:schemeClr val="dk1"/>
            </a:fillRef>
            <a:effectRef idx="0">
              <a:schemeClr val="dk1"/>
            </a:effectRef>
            <a:fontRef idx="minor">
              <a:schemeClr val="tx1"/>
            </a:fontRef>
          </p:style>
        </p:cxnSp>
        <p:sp>
          <p:nvSpPr>
            <p:cNvPr id="202" name="Rectangle 201">
              <a:extLst>
                <a:ext uri="{FF2B5EF4-FFF2-40B4-BE49-F238E27FC236}">
                  <a16:creationId xmlns:a16="http://schemas.microsoft.com/office/drawing/2014/main" id="{218AA32B-CB6A-4153-9AEC-BBB211CC8F14}"/>
                </a:ext>
              </a:extLst>
            </p:cNvPr>
            <p:cNvSpPr/>
            <p:nvPr/>
          </p:nvSpPr>
          <p:spPr>
            <a:xfrm>
              <a:off x="4438650" y="1819275"/>
              <a:ext cx="948324" cy="434753"/>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Payment management</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03" name="Oval 202">
              <a:extLst>
                <a:ext uri="{FF2B5EF4-FFF2-40B4-BE49-F238E27FC236}">
                  <a16:creationId xmlns:a16="http://schemas.microsoft.com/office/drawing/2014/main" id="{D21C3172-D41E-4C0F-89C5-84DCEC50AF5D}"/>
                </a:ext>
              </a:extLst>
            </p:cNvPr>
            <p:cNvSpPr/>
            <p:nvPr/>
          </p:nvSpPr>
          <p:spPr>
            <a:xfrm>
              <a:off x="247650" y="3409950"/>
              <a:ext cx="799141" cy="33345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u="sng">
                  <a:solidFill>
                    <a:srgbClr val="000000"/>
                  </a:solidFill>
                  <a:effectLst/>
                  <a:latin typeface="Times New Roman" panose="02020603050405020304" pitchFamily="18" charset="0"/>
                  <a:ea typeface="Times New Roman" panose="02020603050405020304" pitchFamily="18" charset="0"/>
                </a:rPr>
                <a:t>id</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04" name="Straight Connector 203">
              <a:extLst>
                <a:ext uri="{FF2B5EF4-FFF2-40B4-BE49-F238E27FC236}">
                  <a16:creationId xmlns:a16="http://schemas.microsoft.com/office/drawing/2014/main" id="{776DC441-F8D4-49CB-95CB-E3527C00C00F}"/>
                </a:ext>
              </a:extLst>
            </p:cNvPr>
            <p:cNvCxnSpPr/>
            <p:nvPr/>
          </p:nvCxnSpPr>
          <p:spPr>
            <a:xfrm flipH="1">
              <a:off x="857250" y="3028950"/>
              <a:ext cx="556351" cy="1065253"/>
            </a:xfrm>
            <a:prstGeom prst="line">
              <a:avLst/>
            </a:prstGeom>
          </p:spPr>
          <p:style>
            <a:lnRef idx="1">
              <a:schemeClr val="dk1"/>
            </a:lnRef>
            <a:fillRef idx="0">
              <a:schemeClr val="dk1"/>
            </a:fillRef>
            <a:effectRef idx="0">
              <a:schemeClr val="dk1"/>
            </a:effectRef>
            <a:fontRef idx="minor">
              <a:schemeClr val="tx1"/>
            </a:fontRef>
          </p:style>
        </p:cxnSp>
        <p:sp>
          <p:nvSpPr>
            <p:cNvPr id="205" name="Oval 204">
              <a:extLst>
                <a:ext uri="{FF2B5EF4-FFF2-40B4-BE49-F238E27FC236}">
                  <a16:creationId xmlns:a16="http://schemas.microsoft.com/office/drawing/2014/main" id="{AD475CD7-695B-4797-8F0C-ACADB742BFD0}"/>
                </a:ext>
              </a:extLst>
            </p:cNvPr>
            <p:cNvSpPr/>
            <p:nvPr/>
          </p:nvSpPr>
          <p:spPr>
            <a:xfrm>
              <a:off x="1419225" y="1743075"/>
              <a:ext cx="971492" cy="553527"/>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000">
                  <a:solidFill>
                    <a:srgbClr val="000000"/>
                  </a:solidFill>
                  <a:effectLst/>
                  <a:latin typeface="Times New Roman" panose="02020603050405020304" pitchFamily="18" charset="0"/>
                  <a:ea typeface="Times New Roman" panose="02020603050405020304" pitchFamily="18" charset="0"/>
                </a:rPr>
                <a:t>Teacher_name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06" name="Oval 205">
              <a:extLst>
                <a:ext uri="{FF2B5EF4-FFF2-40B4-BE49-F238E27FC236}">
                  <a16:creationId xmlns:a16="http://schemas.microsoft.com/office/drawing/2014/main" id="{37CCFDA5-B103-4DD8-ACA5-CA437F7ADD6C}"/>
                </a:ext>
              </a:extLst>
            </p:cNvPr>
            <p:cNvSpPr/>
            <p:nvPr/>
          </p:nvSpPr>
          <p:spPr>
            <a:xfrm>
              <a:off x="85725" y="2686050"/>
              <a:ext cx="641488" cy="39365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email</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07" name="Oval 206">
              <a:extLst>
                <a:ext uri="{FF2B5EF4-FFF2-40B4-BE49-F238E27FC236}">
                  <a16:creationId xmlns:a16="http://schemas.microsoft.com/office/drawing/2014/main" id="{32AFA8A4-6FE0-425C-B276-9D30C47372FE}"/>
                </a:ext>
              </a:extLst>
            </p:cNvPr>
            <p:cNvSpPr/>
            <p:nvPr/>
          </p:nvSpPr>
          <p:spPr>
            <a:xfrm>
              <a:off x="85725" y="1885950"/>
              <a:ext cx="1210224" cy="71167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08" name="Oval 207">
              <a:extLst>
                <a:ext uri="{FF2B5EF4-FFF2-40B4-BE49-F238E27FC236}">
                  <a16:creationId xmlns:a16="http://schemas.microsoft.com/office/drawing/2014/main" id="{B3727127-7E6E-424B-97E7-2C115D8137CB}"/>
                </a:ext>
              </a:extLst>
            </p:cNvPr>
            <p:cNvSpPr/>
            <p:nvPr/>
          </p:nvSpPr>
          <p:spPr>
            <a:xfrm>
              <a:off x="95250" y="1962150"/>
              <a:ext cx="1142300" cy="572644"/>
            </a:xfrm>
            <a:prstGeom prst="ellipse">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Teacher_phoneNo.</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09" name="Straight Connector 208">
              <a:extLst>
                <a:ext uri="{FF2B5EF4-FFF2-40B4-BE49-F238E27FC236}">
                  <a16:creationId xmlns:a16="http://schemas.microsoft.com/office/drawing/2014/main" id="{938FFA0D-5A05-4767-AE2B-8562BEF849A6}"/>
                </a:ext>
              </a:extLst>
            </p:cNvPr>
            <p:cNvCxnSpPr/>
            <p:nvPr/>
          </p:nvCxnSpPr>
          <p:spPr>
            <a:xfrm flipV="1">
              <a:off x="1647825" y="2295525"/>
              <a:ext cx="167546" cy="385588"/>
            </a:xfrm>
            <a:prstGeom prst="line">
              <a:avLst/>
            </a:prstGeom>
          </p:spPr>
          <p:style>
            <a:lnRef idx="1">
              <a:schemeClr val="dk1"/>
            </a:lnRef>
            <a:fillRef idx="0">
              <a:schemeClr val="dk1"/>
            </a:fillRef>
            <a:effectRef idx="0">
              <a:schemeClr val="dk1"/>
            </a:effectRef>
            <a:fontRef idx="minor">
              <a:schemeClr val="tx1"/>
            </a:fontRef>
          </p:style>
        </p:cxnSp>
        <p:cxnSp>
          <p:nvCxnSpPr>
            <p:cNvPr id="210" name="Straight Connector 209">
              <a:extLst>
                <a:ext uri="{FF2B5EF4-FFF2-40B4-BE49-F238E27FC236}">
                  <a16:creationId xmlns:a16="http://schemas.microsoft.com/office/drawing/2014/main" id="{043AC904-339A-43AD-9202-31CEA91299D2}"/>
                </a:ext>
              </a:extLst>
            </p:cNvPr>
            <p:cNvCxnSpPr/>
            <p:nvPr/>
          </p:nvCxnSpPr>
          <p:spPr>
            <a:xfrm flipH="1" flipV="1">
              <a:off x="1133475" y="2457450"/>
              <a:ext cx="190213" cy="223177"/>
            </a:xfrm>
            <a:prstGeom prst="line">
              <a:avLst/>
            </a:prstGeom>
          </p:spPr>
          <p:style>
            <a:lnRef idx="1">
              <a:schemeClr val="dk1"/>
            </a:lnRef>
            <a:fillRef idx="0">
              <a:schemeClr val="dk1"/>
            </a:fillRef>
            <a:effectRef idx="0">
              <a:schemeClr val="dk1"/>
            </a:effectRef>
            <a:fontRef idx="minor">
              <a:schemeClr val="tx1"/>
            </a:fontRef>
          </p:style>
        </p:cxnSp>
        <p:cxnSp>
          <p:nvCxnSpPr>
            <p:cNvPr id="211" name="Straight Connector 210">
              <a:extLst>
                <a:ext uri="{FF2B5EF4-FFF2-40B4-BE49-F238E27FC236}">
                  <a16:creationId xmlns:a16="http://schemas.microsoft.com/office/drawing/2014/main" id="{2CB194F5-A4F5-482C-9BD1-A209AAB3A6DC}"/>
                </a:ext>
              </a:extLst>
            </p:cNvPr>
            <p:cNvCxnSpPr/>
            <p:nvPr/>
          </p:nvCxnSpPr>
          <p:spPr>
            <a:xfrm flipH="1">
              <a:off x="733425" y="2867025"/>
              <a:ext cx="314929" cy="0"/>
            </a:xfrm>
            <a:prstGeom prst="line">
              <a:avLst/>
            </a:prstGeom>
          </p:spPr>
          <p:style>
            <a:lnRef idx="1">
              <a:schemeClr val="dk1"/>
            </a:lnRef>
            <a:fillRef idx="0">
              <a:schemeClr val="dk1"/>
            </a:fillRef>
            <a:effectRef idx="0">
              <a:schemeClr val="dk1"/>
            </a:effectRef>
            <a:fontRef idx="minor">
              <a:schemeClr val="tx1"/>
            </a:fontRef>
          </p:style>
        </p:cxnSp>
        <p:cxnSp>
          <p:nvCxnSpPr>
            <p:cNvPr id="212" name="Straight Connector 211">
              <a:extLst>
                <a:ext uri="{FF2B5EF4-FFF2-40B4-BE49-F238E27FC236}">
                  <a16:creationId xmlns:a16="http://schemas.microsoft.com/office/drawing/2014/main" id="{868A2ED1-36D8-4B59-A452-D9AADCE82DC2}"/>
                </a:ext>
              </a:extLst>
            </p:cNvPr>
            <p:cNvCxnSpPr/>
            <p:nvPr/>
          </p:nvCxnSpPr>
          <p:spPr>
            <a:xfrm flipH="1">
              <a:off x="885825" y="3028950"/>
              <a:ext cx="294883" cy="419379"/>
            </a:xfrm>
            <a:prstGeom prst="line">
              <a:avLst/>
            </a:prstGeom>
          </p:spPr>
          <p:style>
            <a:lnRef idx="1">
              <a:schemeClr val="dk1"/>
            </a:lnRef>
            <a:fillRef idx="0">
              <a:schemeClr val="dk1"/>
            </a:fillRef>
            <a:effectRef idx="0">
              <a:schemeClr val="dk1"/>
            </a:effectRef>
            <a:fontRef idx="minor">
              <a:schemeClr val="tx1"/>
            </a:fontRef>
          </p:style>
        </p:cxnSp>
        <p:sp>
          <p:nvSpPr>
            <p:cNvPr id="213" name="Oval 212">
              <a:extLst>
                <a:ext uri="{FF2B5EF4-FFF2-40B4-BE49-F238E27FC236}">
                  <a16:creationId xmlns:a16="http://schemas.microsoft.com/office/drawing/2014/main" id="{24B805B0-CC8A-41CA-82FA-219E410ADE08}"/>
                </a:ext>
              </a:extLst>
            </p:cNvPr>
            <p:cNvSpPr/>
            <p:nvPr/>
          </p:nvSpPr>
          <p:spPr>
            <a:xfrm>
              <a:off x="2733675" y="1800225"/>
              <a:ext cx="630615" cy="374355"/>
            </a:xfrm>
            <a:prstGeom prst="ellipse">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Course_fee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14" name="Oval 213">
              <a:extLst>
                <a:ext uri="{FF2B5EF4-FFF2-40B4-BE49-F238E27FC236}">
                  <a16:creationId xmlns:a16="http://schemas.microsoft.com/office/drawing/2014/main" id="{8FBFBDA7-BDA5-4D72-9382-8C40BE6909F7}"/>
                </a:ext>
              </a:extLst>
            </p:cNvPr>
            <p:cNvSpPr/>
            <p:nvPr/>
          </p:nvSpPr>
          <p:spPr>
            <a:xfrm>
              <a:off x="3667125" y="2333625"/>
              <a:ext cx="600787" cy="363961"/>
            </a:xfrm>
            <a:prstGeom prst="ellipse">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Course_id</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15" name="Straight Connector 214">
              <a:extLst>
                <a:ext uri="{FF2B5EF4-FFF2-40B4-BE49-F238E27FC236}">
                  <a16:creationId xmlns:a16="http://schemas.microsoft.com/office/drawing/2014/main" id="{275AED01-34B4-44D0-930C-C7C2D80960CA}"/>
                </a:ext>
              </a:extLst>
            </p:cNvPr>
            <p:cNvCxnSpPr/>
            <p:nvPr/>
          </p:nvCxnSpPr>
          <p:spPr>
            <a:xfrm flipH="1" flipV="1">
              <a:off x="3162300" y="2171700"/>
              <a:ext cx="237047" cy="735065"/>
            </a:xfrm>
            <a:prstGeom prst="line">
              <a:avLst/>
            </a:prstGeom>
          </p:spPr>
          <p:style>
            <a:lnRef idx="1">
              <a:schemeClr val="dk1"/>
            </a:lnRef>
            <a:fillRef idx="0">
              <a:schemeClr val="dk1"/>
            </a:fillRef>
            <a:effectRef idx="0">
              <a:schemeClr val="dk1"/>
            </a:effectRef>
            <a:fontRef idx="minor">
              <a:schemeClr val="tx1"/>
            </a:fontRef>
          </p:style>
        </p:cxnSp>
        <p:cxnSp>
          <p:nvCxnSpPr>
            <p:cNvPr id="216" name="Straight Connector 215">
              <a:extLst>
                <a:ext uri="{FF2B5EF4-FFF2-40B4-BE49-F238E27FC236}">
                  <a16:creationId xmlns:a16="http://schemas.microsoft.com/office/drawing/2014/main" id="{FA671374-C5B1-41DF-8D6F-64805DABC2A0}"/>
                </a:ext>
              </a:extLst>
            </p:cNvPr>
            <p:cNvCxnSpPr/>
            <p:nvPr/>
          </p:nvCxnSpPr>
          <p:spPr>
            <a:xfrm flipV="1">
              <a:off x="3905250" y="2686050"/>
              <a:ext cx="43279" cy="208614"/>
            </a:xfrm>
            <a:prstGeom prst="line">
              <a:avLst/>
            </a:prstGeom>
          </p:spPr>
          <p:style>
            <a:lnRef idx="1">
              <a:schemeClr val="dk1"/>
            </a:lnRef>
            <a:fillRef idx="0">
              <a:schemeClr val="dk1"/>
            </a:fillRef>
            <a:effectRef idx="0">
              <a:schemeClr val="dk1"/>
            </a:effectRef>
            <a:fontRef idx="minor">
              <a:schemeClr val="tx1"/>
            </a:fontRef>
          </p:style>
        </p:cxnSp>
        <p:sp>
          <p:nvSpPr>
            <p:cNvPr id="217" name="Oval 216">
              <a:extLst>
                <a:ext uri="{FF2B5EF4-FFF2-40B4-BE49-F238E27FC236}">
                  <a16:creationId xmlns:a16="http://schemas.microsoft.com/office/drawing/2014/main" id="{50DA7B00-3D1F-48F2-A93F-D08AA5D0F01A}"/>
                </a:ext>
              </a:extLst>
            </p:cNvPr>
            <p:cNvSpPr/>
            <p:nvPr/>
          </p:nvSpPr>
          <p:spPr>
            <a:xfrm>
              <a:off x="4829175" y="2457450"/>
              <a:ext cx="605653" cy="365195"/>
            </a:xfrm>
            <a:prstGeom prst="ellipse">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Course_id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18" name="Oval 217">
              <a:extLst>
                <a:ext uri="{FF2B5EF4-FFF2-40B4-BE49-F238E27FC236}">
                  <a16:creationId xmlns:a16="http://schemas.microsoft.com/office/drawing/2014/main" id="{CC8AE7BE-0DA2-4F00-AB31-1BA39ACBD51C}"/>
                </a:ext>
              </a:extLst>
            </p:cNvPr>
            <p:cNvSpPr/>
            <p:nvPr/>
          </p:nvSpPr>
          <p:spPr>
            <a:xfrm>
              <a:off x="5857875" y="1800225"/>
              <a:ext cx="642984" cy="374355"/>
            </a:xfrm>
            <a:prstGeom prst="ellipse">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Student_id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19" name="Oval 218">
              <a:extLst>
                <a:ext uri="{FF2B5EF4-FFF2-40B4-BE49-F238E27FC236}">
                  <a16:creationId xmlns:a16="http://schemas.microsoft.com/office/drawing/2014/main" id="{DED71665-56F7-4DCD-A437-9E0BFA1F5C8E}"/>
                </a:ext>
              </a:extLst>
            </p:cNvPr>
            <p:cNvSpPr/>
            <p:nvPr/>
          </p:nvSpPr>
          <p:spPr>
            <a:xfrm>
              <a:off x="6019800" y="2200275"/>
              <a:ext cx="663234" cy="369938"/>
            </a:xfrm>
            <a:prstGeom prst="ellipse">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Course_fee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20" name="Oval 219">
              <a:extLst>
                <a:ext uri="{FF2B5EF4-FFF2-40B4-BE49-F238E27FC236}">
                  <a16:creationId xmlns:a16="http://schemas.microsoft.com/office/drawing/2014/main" id="{EEA31EA8-7815-4F5F-8B32-F7874ADA3DF6}"/>
                </a:ext>
              </a:extLst>
            </p:cNvPr>
            <p:cNvSpPr/>
            <p:nvPr/>
          </p:nvSpPr>
          <p:spPr>
            <a:xfrm>
              <a:off x="6076950" y="2590800"/>
              <a:ext cx="750215" cy="336739"/>
            </a:xfrm>
            <a:prstGeom prst="ellipse">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500">
                  <a:solidFill>
                    <a:srgbClr val="000000"/>
                  </a:solidFill>
                  <a:effectLst/>
                  <a:latin typeface="Times New Roman" panose="02020603050405020304" pitchFamily="18" charset="0"/>
                  <a:ea typeface="Times New Roman" panose="02020603050405020304" pitchFamily="18" charset="0"/>
                </a:rPr>
                <a:t>Transaction_id</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21" name="Straight Connector 220">
              <a:extLst>
                <a:ext uri="{FF2B5EF4-FFF2-40B4-BE49-F238E27FC236}">
                  <a16:creationId xmlns:a16="http://schemas.microsoft.com/office/drawing/2014/main" id="{1BB93DB5-3F5F-4B27-B2D9-B68549AFB6FF}"/>
                </a:ext>
              </a:extLst>
            </p:cNvPr>
            <p:cNvCxnSpPr/>
            <p:nvPr/>
          </p:nvCxnSpPr>
          <p:spPr>
            <a:xfrm flipH="1" flipV="1">
              <a:off x="5048250" y="2247900"/>
              <a:ext cx="37786" cy="194455"/>
            </a:xfrm>
            <a:prstGeom prst="line">
              <a:avLst/>
            </a:prstGeom>
          </p:spPr>
          <p:style>
            <a:lnRef idx="1">
              <a:schemeClr val="dk1"/>
            </a:lnRef>
            <a:fillRef idx="0">
              <a:schemeClr val="dk1"/>
            </a:fillRef>
            <a:effectRef idx="0">
              <a:schemeClr val="dk1"/>
            </a:effectRef>
            <a:fontRef idx="minor">
              <a:schemeClr val="tx1"/>
            </a:fontRef>
          </p:style>
        </p:cxnSp>
        <p:cxnSp>
          <p:nvCxnSpPr>
            <p:cNvPr id="222" name="Straight Connector 221">
              <a:extLst>
                <a:ext uri="{FF2B5EF4-FFF2-40B4-BE49-F238E27FC236}">
                  <a16:creationId xmlns:a16="http://schemas.microsoft.com/office/drawing/2014/main" id="{E119C977-F7AE-44ED-B3D9-FDCCBF744E5C}"/>
                </a:ext>
              </a:extLst>
            </p:cNvPr>
            <p:cNvCxnSpPr/>
            <p:nvPr/>
          </p:nvCxnSpPr>
          <p:spPr>
            <a:xfrm>
              <a:off x="5381625" y="2019300"/>
              <a:ext cx="476775" cy="0"/>
            </a:xfrm>
            <a:prstGeom prst="line">
              <a:avLst/>
            </a:prstGeom>
          </p:spPr>
          <p:style>
            <a:lnRef idx="1">
              <a:schemeClr val="dk1"/>
            </a:lnRef>
            <a:fillRef idx="0">
              <a:schemeClr val="dk1"/>
            </a:fillRef>
            <a:effectRef idx="0">
              <a:schemeClr val="dk1"/>
            </a:effectRef>
            <a:fontRef idx="minor">
              <a:schemeClr val="tx1"/>
            </a:fontRef>
          </p:style>
        </p:cxnSp>
        <p:cxnSp>
          <p:nvCxnSpPr>
            <p:cNvPr id="223" name="Straight Connector 222">
              <a:extLst>
                <a:ext uri="{FF2B5EF4-FFF2-40B4-BE49-F238E27FC236}">
                  <a16:creationId xmlns:a16="http://schemas.microsoft.com/office/drawing/2014/main" id="{EB55BEF4-8E6B-4893-8FE0-1F33754323F1}"/>
                </a:ext>
              </a:extLst>
            </p:cNvPr>
            <p:cNvCxnSpPr/>
            <p:nvPr/>
          </p:nvCxnSpPr>
          <p:spPr>
            <a:xfrm>
              <a:off x="5381625" y="2085975"/>
              <a:ext cx="641488" cy="228247"/>
            </a:xfrm>
            <a:prstGeom prst="line">
              <a:avLst/>
            </a:prstGeom>
          </p:spPr>
          <p:style>
            <a:lnRef idx="1">
              <a:schemeClr val="dk1"/>
            </a:lnRef>
            <a:fillRef idx="0">
              <a:schemeClr val="dk1"/>
            </a:fillRef>
            <a:effectRef idx="0">
              <a:schemeClr val="dk1"/>
            </a:effectRef>
            <a:fontRef idx="minor">
              <a:schemeClr val="tx1"/>
            </a:fontRef>
          </p:style>
        </p:cxnSp>
        <p:cxnSp>
          <p:nvCxnSpPr>
            <p:cNvPr id="224" name="Straight Connector 223">
              <a:extLst>
                <a:ext uri="{FF2B5EF4-FFF2-40B4-BE49-F238E27FC236}">
                  <a16:creationId xmlns:a16="http://schemas.microsoft.com/office/drawing/2014/main" id="{23CE25B8-ED78-4FEE-90CB-1EACC255489D}"/>
                </a:ext>
              </a:extLst>
            </p:cNvPr>
            <p:cNvCxnSpPr/>
            <p:nvPr/>
          </p:nvCxnSpPr>
          <p:spPr>
            <a:xfrm flipH="1" flipV="1">
              <a:off x="2276475" y="3810000"/>
              <a:ext cx="258714" cy="479021"/>
            </a:xfrm>
            <a:prstGeom prst="line">
              <a:avLst/>
            </a:prstGeom>
          </p:spPr>
          <p:style>
            <a:lnRef idx="1">
              <a:schemeClr val="dk1"/>
            </a:lnRef>
            <a:fillRef idx="0">
              <a:schemeClr val="dk1"/>
            </a:fillRef>
            <a:effectRef idx="0">
              <a:schemeClr val="dk1"/>
            </a:effectRef>
            <a:fontRef idx="minor">
              <a:schemeClr val="tx1"/>
            </a:fontRef>
          </p:style>
        </p:cxnSp>
        <p:sp>
          <p:nvSpPr>
            <p:cNvPr id="225" name="Oval 224">
              <a:extLst>
                <a:ext uri="{FF2B5EF4-FFF2-40B4-BE49-F238E27FC236}">
                  <a16:creationId xmlns:a16="http://schemas.microsoft.com/office/drawing/2014/main" id="{690277B6-77E1-47CE-9FED-2C3CDDA9E136}"/>
                </a:ext>
              </a:extLst>
            </p:cNvPr>
            <p:cNvSpPr/>
            <p:nvPr/>
          </p:nvSpPr>
          <p:spPr>
            <a:xfrm>
              <a:off x="3381375" y="1800225"/>
              <a:ext cx="608870" cy="427209"/>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500">
                  <a:solidFill>
                    <a:srgbClr val="000000"/>
                  </a:solidFill>
                  <a:effectLst/>
                  <a:latin typeface="Times New Roman" panose="02020603050405020304" pitchFamily="18" charset="0"/>
                  <a:ea typeface="Times New Roman" panose="02020603050405020304" pitchFamily="18" charset="0"/>
                </a:rPr>
                <a:t>Course_number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26" name="Straight Connector 225">
              <a:extLst>
                <a:ext uri="{FF2B5EF4-FFF2-40B4-BE49-F238E27FC236}">
                  <a16:creationId xmlns:a16="http://schemas.microsoft.com/office/drawing/2014/main" id="{0EE04D56-BB68-48CC-AC65-4960E75B3F48}"/>
                </a:ext>
              </a:extLst>
            </p:cNvPr>
            <p:cNvCxnSpPr/>
            <p:nvPr/>
          </p:nvCxnSpPr>
          <p:spPr>
            <a:xfrm flipH="1">
              <a:off x="3533775" y="2200275"/>
              <a:ext cx="16309" cy="711350"/>
            </a:xfrm>
            <a:prstGeom prst="line">
              <a:avLst/>
            </a:prstGeom>
          </p:spPr>
          <p:style>
            <a:lnRef idx="1">
              <a:schemeClr val="dk1"/>
            </a:lnRef>
            <a:fillRef idx="0">
              <a:schemeClr val="dk1"/>
            </a:fillRef>
            <a:effectRef idx="0">
              <a:schemeClr val="dk1"/>
            </a:effectRef>
            <a:fontRef idx="minor">
              <a:schemeClr val="tx1"/>
            </a:fontRef>
          </p:style>
        </p:cxnSp>
        <p:cxnSp>
          <p:nvCxnSpPr>
            <p:cNvPr id="227" name="Straight Connector 226">
              <a:extLst>
                <a:ext uri="{FF2B5EF4-FFF2-40B4-BE49-F238E27FC236}">
                  <a16:creationId xmlns:a16="http://schemas.microsoft.com/office/drawing/2014/main" id="{7DA51EA2-49E6-4F88-AFC6-1DE7020425D5}"/>
                </a:ext>
              </a:extLst>
            </p:cNvPr>
            <p:cNvCxnSpPr/>
            <p:nvPr/>
          </p:nvCxnSpPr>
          <p:spPr>
            <a:xfrm>
              <a:off x="3943350" y="3095625"/>
              <a:ext cx="252980" cy="0"/>
            </a:xfrm>
            <a:prstGeom prst="line">
              <a:avLst/>
            </a:prstGeom>
          </p:spPr>
          <p:style>
            <a:lnRef idx="1">
              <a:schemeClr val="dk1"/>
            </a:lnRef>
            <a:fillRef idx="0">
              <a:schemeClr val="dk1"/>
            </a:fillRef>
            <a:effectRef idx="0">
              <a:schemeClr val="dk1"/>
            </a:effectRef>
            <a:fontRef idx="minor">
              <a:schemeClr val="tx1"/>
            </a:fontRef>
          </p:style>
        </p:cxnSp>
        <p:cxnSp>
          <p:nvCxnSpPr>
            <p:cNvPr id="228" name="Straight Connector 227">
              <a:extLst>
                <a:ext uri="{FF2B5EF4-FFF2-40B4-BE49-F238E27FC236}">
                  <a16:creationId xmlns:a16="http://schemas.microsoft.com/office/drawing/2014/main" id="{F28BC1AF-4F7B-4E56-942A-12EDF160E915}"/>
                </a:ext>
              </a:extLst>
            </p:cNvPr>
            <p:cNvCxnSpPr/>
            <p:nvPr/>
          </p:nvCxnSpPr>
          <p:spPr>
            <a:xfrm>
              <a:off x="4581525" y="2266950"/>
              <a:ext cx="0" cy="643373"/>
            </a:xfrm>
            <a:prstGeom prst="line">
              <a:avLst/>
            </a:prstGeom>
          </p:spPr>
          <p:style>
            <a:lnRef idx="1">
              <a:schemeClr val="dk1"/>
            </a:lnRef>
            <a:fillRef idx="0">
              <a:schemeClr val="dk1"/>
            </a:fillRef>
            <a:effectRef idx="0">
              <a:schemeClr val="dk1"/>
            </a:effectRef>
            <a:fontRef idx="minor">
              <a:schemeClr val="tx1"/>
            </a:fontRef>
          </p:style>
        </p:cxnSp>
        <p:cxnSp>
          <p:nvCxnSpPr>
            <p:cNvPr id="229" name="Straight Connector 228">
              <a:extLst>
                <a:ext uri="{FF2B5EF4-FFF2-40B4-BE49-F238E27FC236}">
                  <a16:creationId xmlns:a16="http://schemas.microsoft.com/office/drawing/2014/main" id="{F5FFBABE-CEFF-48DE-B37F-16FE6FAD8DFF}"/>
                </a:ext>
              </a:extLst>
            </p:cNvPr>
            <p:cNvCxnSpPr/>
            <p:nvPr/>
          </p:nvCxnSpPr>
          <p:spPr>
            <a:xfrm>
              <a:off x="2076450" y="3790950"/>
              <a:ext cx="205048" cy="1529527"/>
            </a:xfrm>
            <a:prstGeom prst="line">
              <a:avLst/>
            </a:prstGeom>
          </p:spPr>
          <p:style>
            <a:lnRef idx="1">
              <a:schemeClr val="dk1"/>
            </a:lnRef>
            <a:fillRef idx="0">
              <a:schemeClr val="dk1"/>
            </a:fillRef>
            <a:effectRef idx="0">
              <a:schemeClr val="dk1"/>
            </a:effectRef>
            <a:fontRef idx="minor">
              <a:schemeClr val="tx1"/>
            </a:fontRef>
          </p:style>
        </p:cxnSp>
        <p:cxnSp>
          <p:nvCxnSpPr>
            <p:cNvPr id="230" name="Straight Connector 229">
              <a:extLst>
                <a:ext uri="{FF2B5EF4-FFF2-40B4-BE49-F238E27FC236}">
                  <a16:creationId xmlns:a16="http://schemas.microsoft.com/office/drawing/2014/main" id="{AD00A6C4-FD41-4227-968A-632DEF99007A}"/>
                </a:ext>
              </a:extLst>
            </p:cNvPr>
            <p:cNvCxnSpPr/>
            <p:nvPr/>
          </p:nvCxnSpPr>
          <p:spPr>
            <a:xfrm>
              <a:off x="3562350" y="3152775"/>
              <a:ext cx="184624" cy="1281083"/>
            </a:xfrm>
            <a:prstGeom prst="line">
              <a:avLst/>
            </a:prstGeom>
          </p:spPr>
          <p:style>
            <a:lnRef idx="1">
              <a:schemeClr val="dk1"/>
            </a:lnRef>
            <a:fillRef idx="0">
              <a:schemeClr val="dk1"/>
            </a:fillRef>
            <a:effectRef idx="0">
              <a:schemeClr val="dk1"/>
            </a:effectRef>
            <a:fontRef idx="minor">
              <a:schemeClr val="tx1"/>
            </a:fontRef>
          </p:style>
        </p:cxnSp>
        <p:sp>
          <p:nvSpPr>
            <p:cNvPr id="231" name="Rectangle 230">
              <a:extLst>
                <a:ext uri="{FF2B5EF4-FFF2-40B4-BE49-F238E27FC236}">
                  <a16:creationId xmlns:a16="http://schemas.microsoft.com/office/drawing/2014/main" id="{038F5E2C-430E-4683-9799-2956B1675415}"/>
                </a:ext>
              </a:extLst>
            </p:cNvPr>
            <p:cNvSpPr/>
            <p:nvPr/>
          </p:nvSpPr>
          <p:spPr>
            <a:xfrm>
              <a:off x="5543550" y="3695700"/>
              <a:ext cx="737342" cy="28827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32" name="Straight Connector 231">
              <a:extLst>
                <a:ext uri="{FF2B5EF4-FFF2-40B4-BE49-F238E27FC236}">
                  <a16:creationId xmlns:a16="http://schemas.microsoft.com/office/drawing/2014/main" id="{605CCBD1-09E3-4F58-ACB3-8D5F2D23B671}"/>
                </a:ext>
              </a:extLst>
            </p:cNvPr>
            <p:cNvCxnSpPr/>
            <p:nvPr/>
          </p:nvCxnSpPr>
          <p:spPr>
            <a:xfrm>
              <a:off x="3810000" y="3162300"/>
              <a:ext cx="11529" cy="702780"/>
            </a:xfrm>
            <a:prstGeom prst="line">
              <a:avLst/>
            </a:prstGeom>
          </p:spPr>
          <p:style>
            <a:lnRef idx="1">
              <a:schemeClr val="dk1"/>
            </a:lnRef>
            <a:fillRef idx="0">
              <a:schemeClr val="dk1"/>
            </a:fillRef>
            <a:effectRef idx="0">
              <a:schemeClr val="dk1"/>
            </a:effectRef>
            <a:fontRef idx="minor">
              <a:schemeClr val="tx1"/>
            </a:fontRef>
          </p:style>
        </p:cxnSp>
        <p:sp>
          <p:nvSpPr>
            <p:cNvPr id="233" name="Diamond 232">
              <a:extLst>
                <a:ext uri="{FF2B5EF4-FFF2-40B4-BE49-F238E27FC236}">
                  <a16:creationId xmlns:a16="http://schemas.microsoft.com/office/drawing/2014/main" id="{F802C913-A001-4322-97EA-5CC201A0E9C0}"/>
                </a:ext>
              </a:extLst>
            </p:cNvPr>
            <p:cNvSpPr/>
            <p:nvPr/>
          </p:nvSpPr>
          <p:spPr>
            <a:xfrm>
              <a:off x="4095750" y="3609975"/>
              <a:ext cx="738270" cy="501384"/>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Enrol for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34" name="Straight Connector 233">
              <a:extLst>
                <a:ext uri="{FF2B5EF4-FFF2-40B4-BE49-F238E27FC236}">
                  <a16:creationId xmlns:a16="http://schemas.microsoft.com/office/drawing/2014/main" id="{9EDB724A-7162-4977-8987-79C076748F48}"/>
                </a:ext>
              </a:extLst>
            </p:cNvPr>
            <p:cNvCxnSpPr/>
            <p:nvPr/>
          </p:nvCxnSpPr>
          <p:spPr>
            <a:xfrm>
              <a:off x="6276975" y="3848100"/>
              <a:ext cx="222284" cy="0"/>
            </a:xfrm>
            <a:prstGeom prst="line">
              <a:avLst/>
            </a:prstGeom>
          </p:spPr>
          <p:style>
            <a:lnRef idx="1">
              <a:schemeClr val="dk1"/>
            </a:lnRef>
            <a:fillRef idx="0">
              <a:schemeClr val="dk1"/>
            </a:fillRef>
            <a:effectRef idx="0">
              <a:schemeClr val="dk1"/>
            </a:effectRef>
            <a:fontRef idx="minor">
              <a:schemeClr val="tx1"/>
            </a:fontRef>
          </p:style>
        </p:cxnSp>
        <p:cxnSp>
          <p:nvCxnSpPr>
            <p:cNvPr id="235" name="Straight Connector 234">
              <a:extLst>
                <a:ext uri="{FF2B5EF4-FFF2-40B4-BE49-F238E27FC236}">
                  <a16:creationId xmlns:a16="http://schemas.microsoft.com/office/drawing/2014/main" id="{1AA72479-8B57-4A60-82ED-48CB095A867F}"/>
                </a:ext>
              </a:extLst>
            </p:cNvPr>
            <p:cNvCxnSpPr/>
            <p:nvPr/>
          </p:nvCxnSpPr>
          <p:spPr>
            <a:xfrm flipH="1" flipV="1">
              <a:off x="4829175" y="3848100"/>
              <a:ext cx="675073" cy="0"/>
            </a:xfrm>
            <a:prstGeom prst="line">
              <a:avLst/>
            </a:prstGeom>
          </p:spPr>
          <p:style>
            <a:lnRef idx="1">
              <a:schemeClr val="dk1"/>
            </a:lnRef>
            <a:fillRef idx="0">
              <a:schemeClr val="dk1"/>
            </a:fillRef>
            <a:effectRef idx="0">
              <a:schemeClr val="dk1"/>
            </a:effectRef>
            <a:fontRef idx="minor">
              <a:schemeClr val="tx1"/>
            </a:fontRef>
          </p:style>
        </p:cxnSp>
        <p:sp>
          <p:nvSpPr>
            <p:cNvPr id="236" name="Diamond 235">
              <a:extLst>
                <a:ext uri="{FF2B5EF4-FFF2-40B4-BE49-F238E27FC236}">
                  <a16:creationId xmlns:a16="http://schemas.microsoft.com/office/drawing/2014/main" id="{169F4240-05A2-4CCA-8139-E00AEE50D0E7}"/>
                </a:ext>
              </a:extLst>
            </p:cNvPr>
            <p:cNvSpPr/>
            <p:nvPr/>
          </p:nvSpPr>
          <p:spPr>
            <a:xfrm>
              <a:off x="4333875" y="4619625"/>
              <a:ext cx="889869" cy="415729"/>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browse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37" name="Straight Connector 236">
              <a:extLst>
                <a:ext uri="{FF2B5EF4-FFF2-40B4-BE49-F238E27FC236}">
                  <a16:creationId xmlns:a16="http://schemas.microsoft.com/office/drawing/2014/main" id="{E10E208E-21FC-4E7E-B68C-912E90096246}"/>
                </a:ext>
              </a:extLst>
            </p:cNvPr>
            <p:cNvCxnSpPr/>
            <p:nvPr/>
          </p:nvCxnSpPr>
          <p:spPr>
            <a:xfrm flipV="1">
              <a:off x="4762500" y="4133850"/>
              <a:ext cx="836542" cy="0"/>
            </a:xfrm>
            <a:prstGeom prst="line">
              <a:avLst/>
            </a:prstGeom>
          </p:spPr>
          <p:style>
            <a:lnRef idx="1">
              <a:schemeClr val="dk1"/>
            </a:lnRef>
            <a:fillRef idx="0">
              <a:schemeClr val="dk1"/>
            </a:fillRef>
            <a:effectRef idx="0">
              <a:schemeClr val="dk1"/>
            </a:effectRef>
            <a:fontRef idx="minor">
              <a:schemeClr val="tx1"/>
            </a:fontRef>
          </p:style>
        </p:cxnSp>
        <p:sp>
          <p:nvSpPr>
            <p:cNvPr id="238" name="Oval 237">
              <a:extLst>
                <a:ext uri="{FF2B5EF4-FFF2-40B4-BE49-F238E27FC236}">
                  <a16:creationId xmlns:a16="http://schemas.microsoft.com/office/drawing/2014/main" id="{A2E8404B-8F8A-4283-B9BC-4529DEE16924}"/>
                </a:ext>
              </a:extLst>
            </p:cNvPr>
            <p:cNvSpPr/>
            <p:nvPr/>
          </p:nvSpPr>
          <p:spPr>
            <a:xfrm>
              <a:off x="6505575" y="3667125"/>
              <a:ext cx="644378" cy="36343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u="sng">
                  <a:solidFill>
                    <a:srgbClr val="000000"/>
                  </a:solidFill>
                  <a:effectLst/>
                  <a:latin typeface="Times New Roman" panose="02020603050405020304" pitchFamily="18" charset="0"/>
                  <a:ea typeface="Times New Roman" panose="02020603050405020304" pitchFamily="18" charset="0"/>
                </a:rPr>
                <a:t>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39" name="Oval 238">
              <a:extLst>
                <a:ext uri="{FF2B5EF4-FFF2-40B4-BE49-F238E27FC236}">
                  <a16:creationId xmlns:a16="http://schemas.microsoft.com/office/drawing/2014/main" id="{445AF95A-C892-4162-B85D-E784ED16C848}"/>
                </a:ext>
              </a:extLst>
            </p:cNvPr>
            <p:cNvSpPr/>
            <p:nvPr/>
          </p:nvSpPr>
          <p:spPr>
            <a:xfrm>
              <a:off x="6400800" y="4067175"/>
              <a:ext cx="704043" cy="39068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name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40" name="Oval 239">
              <a:extLst>
                <a:ext uri="{FF2B5EF4-FFF2-40B4-BE49-F238E27FC236}">
                  <a16:creationId xmlns:a16="http://schemas.microsoft.com/office/drawing/2014/main" id="{1DA70249-F780-416B-8801-4DC1C3234618}"/>
                </a:ext>
              </a:extLst>
            </p:cNvPr>
            <p:cNvSpPr/>
            <p:nvPr/>
          </p:nvSpPr>
          <p:spPr>
            <a:xfrm>
              <a:off x="6172200" y="4486275"/>
              <a:ext cx="748215" cy="419939"/>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Student_address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41" name="Oval 240">
              <a:extLst>
                <a:ext uri="{FF2B5EF4-FFF2-40B4-BE49-F238E27FC236}">
                  <a16:creationId xmlns:a16="http://schemas.microsoft.com/office/drawing/2014/main" id="{94F8D3C2-F06C-4F0C-8AEE-38727DB17B2A}"/>
                </a:ext>
              </a:extLst>
            </p:cNvPr>
            <p:cNvSpPr/>
            <p:nvPr/>
          </p:nvSpPr>
          <p:spPr>
            <a:xfrm>
              <a:off x="5981700" y="5067300"/>
              <a:ext cx="784095" cy="584039"/>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42" name="Oval 241">
              <a:extLst>
                <a:ext uri="{FF2B5EF4-FFF2-40B4-BE49-F238E27FC236}">
                  <a16:creationId xmlns:a16="http://schemas.microsoft.com/office/drawing/2014/main" id="{6FF9E4F8-EDC4-4521-A55C-5FAB1D38AC07}"/>
                </a:ext>
              </a:extLst>
            </p:cNvPr>
            <p:cNvSpPr/>
            <p:nvPr/>
          </p:nvSpPr>
          <p:spPr>
            <a:xfrm>
              <a:off x="6019800" y="5105400"/>
              <a:ext cx="723028" cy="496861"/>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Student_phoneNo</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43" name="Straight Connector 242">
              <a:extLst>
                <a:ext uri="{FF2B5EF4-FFF2-40B4-BE49-F238E27FC236}">
                  <a16:creationId xmlns:a16="http://schemas.microsoft.com/office/drawing/2014/main" id="{2EB991CC-C5AF-47F9-8618-8D46DC564392}"/>
                </a:ext>
              </a:extLst>
            </p:cNvPr>
            <p:cNvCxnSpPr/>
            <p:nvPr/>
          </p:nvCxnSpPr>
          <p:spPr>
            <a:xfrm flipV="1">
              <a:off x="5810250" y="3505200"/>
              <a:ext cx="0" cy="161080"/>
            </a:xfrm>
            <a:prstGeom prst="line">
              <a:avLst/>
            </a:prstGeom>
          </p:spPr>
          <p:style>
            <a:lnRef idx="1">
              <a:schemeClr val="dk1"/>
            </a:lnRef>
            <a:fillRef idx="0">
              <a:schemeClr val="dk1"/>
            </a:fillRef>
            <a:effectRef idx="0">
              <a:schemeClr val="dk1"/>
            </a:effectRef>
            <a:fontRef idx="minor">
              <a:schemeClr val="tx1"/>
            </a:fontRef>
          </p:style>
        </p:cxnSp>
        <p:cxnSp>
          <p:nvCxnSpPr>
            <p:cNvPr id="244" name="Straight Connector 243">
              <a:extLst>
                <a:ext uri="{FF2B5EF4-FFF2-40B4-BE49-F238E27FC236}">
                  <a16:creationId xmlns:a16="http://schemas.microsoft.com/office/drawing/2014/main" id="{9AAD0320-EAD6-4BC9-94ED-4A0604B50056}"/>
                </a:ext>
              </a:extLst>
            </p:cNvPr>
            <p:cNvCxnSpPr/>
            <p:nvPr/>
          </p:nvCxnSpPr>
          <p:spPr>
            <a:xfrm flipH="1" flipV="1">
              <a:off x="6057900" y="3981450"/>
              <a:ext cx="340422" cy="513444"/>
            </a:xfrm>
            <a:prstGeom prst="line">
              <a:avLst/>
            </a:prstGeom>
          </p:spPr>
          <p:style>
            <a:lnRef idx="1">
              <a:schemeClr val="dk1"/>
            </a:lnRef>
            <a:fillRef idx="0">
              <a:schemeClr val="dk1"/>
            </a:fillRef>
            <a:effectRef idx="0">
              <a:schemeClr val="dk1"/>
            </a:effectRef>
            <a:fontRef idx="minor">
              <a:schemeClr val="tx1"/>
            </a:fontRef>
          </p:style>
        </p:cxnSp>
        <p:cxnSp>
          <p:nvCxnSpPr>
            <p:cNvPr id="245" name="Straight Connector 244">
              <a:extLst>
                <a:ext uri="{FF2B5EF4-FFF2-40B4-BE49-F238E27FC236}">
                  <a16:creationId xmlns:a16="http://schemas.microsoft.com/office/drawing/2014/main" id="{A084CA8A-37E1-40ED-B2BE-6D4D51C8FF1A}"/>
                </a:ext>
              </a:extLst>
            </p:cNvPr>
            <p:cNvCxnSpPr/>
            <p:nvPr/>
          </p:nvCxnSpPr>
          <p:spPr>
            <a:xfrm>
              <a:off x="6296025" y="3981450"/>
              <a:ext cx="216290" cy="125309"/>
            </a:xfrm>
            <a:prstGeom prst="line">
              <a:avLst/>
            </a:prstGeom>
          </p:spPr>
          <p:style>
            <a:lnRef idx="1">
              <a:schemeClr val="dk1"/>
            </a:lnRef>
            <a:fillRef idx="0">
              <a:schemeClr val="dk1"/>
            </a:fillRef>
            <a:effectRef idx="0">
              <a:schemeClr val="dk1"/>
            </a:effectRef>
            <a:fontRef idx="minor">
              <a:schemeClr val="tx1"/>
            </a:fontRef>
          </p:style>
        </p:cxnSp>
        <p:cxnSp>
          <p:nvCxnSpPr>
            <p:cNvPr id="246" name="Straight Connector 245">
              <a:extLst>
                <a:ext uri="{FF2B5EF4-FFF2-40B4-BE49-F238E27FC236}">
                  <a16:creationId xmlns:a16="http://schemas.microsoft.com/office/drawing/2014/main" id="{BAD795D5-9F12-4BCD-8035-15E3CD7CDBF6}"/>
                </a:ext>
              </a:extLst>
            </p:cNvPr>
            <p:cNvCxnSpPr/>
            <p:nvPr/>
          </p:nvCxnSpPr>
          <p:spPr>
            <a:xfrm>
              <a:off x="5991225" y="3981450"/>
              <a:ext cx="213485" cy="1117496"/>
            </a:xfrm>
            <a:prstGeom prst="line">
              <a:avLst/>
            </a:prstGeom>
          </p:spPr>
          <p:style>
            <a:lnRef idx="1">
              <a:schemeClr val="dk1"/>
            </a:lnRef>
            <a:fillRef idx="0">
              <a:schemeClr val="dk1"/>
            </a:fillRef>
            <a:effectRef idx="0">
              <a:schemeClr val="dk1"/>
            </a:effectRef>
            <a:fontRef idx="minor">
              <a:schemeClr val="tx1"/>
            </a:fontRef>
          </p:style>
        </p:cxnSp>
        <p:sp>
          <p:nvSpPr>
            <p:cNvPr id="247" name="Text Box 1080">
              <a:extLst>
                <a:ext uri="{FF2B5EF4-FFF2-40B4-BE49-F238E27FC236}">
                  <a16:creationId xmlns:a16="http://schemas.microsoft.com/office/drawing/2014/main" id="{9A6596F1-6373-4D2B-AAAB-2DBFA0CACD52}"/>
                </a:ext>
              </a:extLst>
            </p:cNvPr>
            <p:cNvSpPr txBox="1"/>
            <p:nvPr/>
          </p:nvSpPr>
          <p:spPr>
            <a:xfrm rot="1898446">
              <a:off x="4648200" y="2809875"/>
              <a:ext cx="254715" cy="16581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48" name="Text Box 1081">
              <a:extLst>
                <a:ext uri="{FF2B5EF4-FFF2-40B4-BE49-F238E27FC236}">
                  <a16:creationId xmlns:a16="http://schemas.microsoft.com/office/drawing/2014/main" id="{23F937C9-6A06-4942-BF69-74516265C868}"/>
                </a:ext>
              </a:extLst>
            </p:cNvPr>
            <p:cNvSpPr txBox="1"/>
            <p:nvPr/>
          </p:nvSpPr>
          <p:spPr>
            <a:xfrm rot="20310507">
              <a:off x="4162425" y="2828925"/>
              <a:ext cx="254715" cy="16581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49" name="Text Box 1082">
              <a:extLst>
                <a:ext uri="{FF2B5EF4-FFF2-40B4-BE49-F238E27FC236}">
                  <a16:creationId xmlns:a16="http://schemas.microsoft.com/office/drawing/2014/main" id="{C9223A13-7FFE-434E-BF03-CB6B9EA00C93}"/>
                </a:ext>
              </a:extLst>
            </p:cNvPr>
            <p:cNvSpPr txBox="1"/>
            <p:nvPr/>
          </p:nvSpPr>
          <p:spPr>
            <a:xfrm>
              <a:off x="3905250" y="3600450"/>
              <a:ext cx="222059" cy="20138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0" name="Text Box 1083">
              <a:extLst>
                <a:ext uri="{FF2B5EF4-FFF2-40B4-BE49-F238E27FC236}">
                  <a16:creationId xmlns:a16="http://schemas.microsoft.com/office/drawing/2014/main" id="{687D9D73-079D-4CE4-BE96-06081C2C26DC}"/>
                </a:ext>
              </a:extLst>
            </p:cNvPr>
            <p:cNvSpPr txBox="1"/>
            <p:nvPr/>
          </p:nvSpPr>
          <p:spPr>
            <a:xfrm>
              <a:off x="4800600" y="3629025"/>
              <a:ext cx="254715" cy="16581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1" name="Text Box 1084">
              <a:extLst>
                <a:ext uri="{FF2B5EF4-FFF2-40B4-BE49-F238E27FC236}">
                  <a16:creationId xmlns:a16="http://schemas.microsoft.com/office/drawing/2014/main" id="{7C16F0F9-1AC8-4676-8B2B-7EDF9EE72B57}"/>
                </a:ext>
              </a:extLst>
            </p:cNvPr>
            <p:cNvSpPr txBox="1"/>
            <p:nvPr/>
          </p:nvSpPr>
          <p:spPr>
            <a:xfrm rot="1210875">
              <a:off x="962025" y="3914775"/>
              <a:ext cx="254715" cy="18776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2" name="Text Box 1085">
              <a:extLst>
                <a:ext uri="{FF2B5EF4-FFF2-40B4-BE49-F238E27FC236}">
                  <a16:creationId xmlns:a16="http://schemas.microsoft.com/office/drawing/2014/main" id="{7178EBA3-2454-4A65-A963-47355A1299D4}"/>
                </a:ext>
              </a:extLst>
            </p:cNvPr>
            <p:cNvSpPr txBox="1"/>
            <p:nvPr/>
          </p:nvSpPr>
          <p:spPr>
            <a:xfrm rot="2659926">
              <a:off x="2686050" y="5400675"/>
              <a:ext cx="267720" cy="17564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3" name="Text Box 1086">
              <a:extLst>
                <a:ext uri="{FF2B5EF4-FFF2-40B4-BE49-F238E27FC236}">
                  <a16:creationId xmlns:a16="http://schemas.microsoft.com/office/drawing/2014/main" id="{5359088B-0FCF-497F-B4FC-9DD124EE9F9E}"/>
                </a:ext>
              </a:extLst>
            </p:cNvPr>
            <p:cNvSpPr txBox="1"/>
            <p:nvPr/>
          </p:nvSpPr>
          <p:spPr>
            <a:xfrm rot="2084527">
              <a:off x="1933575" y="5762625"/>
              <a:ext cx="254715" cy="16581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4" name="Text Box 1087">
              <a:extLst>
                <a:ext uri="{FF2B5EF4-FFF2-40B4-BE49-F238E27FC236}">
                  <a16:creationId xmlns:a16="http://schemas.microsoft.com/office/drawing/2014/main" id="{BE39A123-6556-4DF9-8AF4-77E6E0C34F64}"/>
                </a:ext>
              </a:extLst>
            </p:cNvPr>
            <p:cNvSpPr txBox="1"/>
            <p:nvPr/>
          </p:nvSpPr>
          <p:spPr>
            <a:xfrm rot="19462285">
              <a:off x="1933575" y="5181600"/>
              <a:ext cx="254715" cy="16581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5" name="Text Box 1088">
              <a:extLst>
                <a:ext uri="{FF2B5EF4-FFF2-40B4-BE49-F238E27FC236}">
                  <a16:creationId xmlns:a16="http://schemas.microsoft.com/office/drawing/2014/main" id="{C1FFA4EA-07BE-4BBE-B9EB-F3DF3CA31F98}"/>
                </a:ext>
              </a:extLst>
            </p:cNvPr>
            <p:cNvSpPr txBox="1"/>
            <p:nvPr/>
          </p:nvSpPr>
          <p:spPr>
            <a:xfrm rot="1898446">
              <a:off x="3800475" y="4324350"/>
              <a:ext cx="254715" cy="16581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6" name="Text Box 1089">
              <a:extLst>
                <a:ext uri="{FF2B5EF4-FFF2-40B4-BE49-F238E27FC236}">
                  <a16:creationId xmlns:a16="http://schemas.microsoft.com/office/drawing/2014/main" id="{F10E04BC-3D6B-4C61-8DF6-ED0A3A2BF714}"/>
                </a:ext>
              </a:extLst>
            </p:cNvPr>
            <p:cNvSpPr txBox="1"/>
            <p:nvPr/>
          </p:nvSpPr>
          <p:spPr>
            <a:xfrm>
              <a:off x="3838575" y="5048250"/>
              <a:ext cx="222059" cy="20138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7" name="Text Box 1090">
              <a:extLst>
                <a:ext uri="{FF2B5EF4-FFF2-40B4-BE49-F238E27FC236}">
                  <a16:creationId xmlns:a16="http://schemas.microsoft.com/office/drawing/2014/main" id="{704AA4C0-5977-4AFC-8F6E-125126DD30E8}"/>
                </a:ext>
              </a:extLst>
            </p:cNvPr>
            <p:cNvSpPr txBox="1"/>
            <p:nvPr/>
          </p:nvSpPr>
          <p:spPr>
            <a:xfrm>
              <a:off x="4448175" y="5143500"/>
              <a:ext cx="222059" cy="20138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8" name="Oval 257">
              <a:extLst>
                <a:ext uri="{FF2B5EF4-FFF2-40B4-BE49-F238E27FC236}">
                  <a16:creationId xmlns:a16="http://schemas.microsoft.com/office/drawing/2014/main" id="{7B3CF096-4A09-4C3C-9843-0BFC6AC52909}"/>
                </a:ext>
              </a:extLst>
            </p:cNvPr>
            <p:cNvSpPr/>
            <p:nvPr/>
          </p:nvSpPr>
          <p:spPr>
            <a:xfrm>
              <a:off x="3686175" y="257175"/>
              <a:ext cx="1226743" cy="67794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59" name="Text Box 1091">
              <a:extLst>
                <a:ext uri="{FF2B5EF4-FFF2-40B4-BE49-F238E27FC236}">
                  <a16:creationId xmlns:a16="http://schemas.microsoft.com/office/drawing/2014/main" id="{4FBC120D-BE00-41BD-A4E3-44E63FFFC5EE}"/>
                </a:ext>
              </a:extLst>
            </p:cNvPr>
            <p:cNvSpPr txBox="1"/>
            <p:nvPr/>
          </p:nvSpPr>
          <p:spPr>
            <a:xfrm rot="1390062">
              <a:off x="600075" y="4495800"/>
              <a:ext cx="222059" cy="20138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60" name="Oval 259">
              <a:extLst>
                <a:ext uri="{FF2B5EF4-FFF2-40B4-BE49-F238E27FC236}">
                  <a16:creationId xmlns:a16="http://schemas.microsoft.com/office/drawing/2014/main" id="{5B4217CA-AD45-4B20-8D6A-262E3B78FF95}"/>
                </a:ext>
              </a:extLst>
            </p:cNvPr>
            <p:cNvSpPr/>
            <p:nvPr/>
          </p:nvSpPr>
          <p:spPr>
            <a:xfrm>
              <a:off x="3724275" y="276225"/>
              <a:ext cx="1156353" cy="59714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Admin_phoneNo.</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61" name="Straight Connector 260">
              <a:extLst>
                <a:ext uri="{FF2B5EF4-FFF2-40B4-BE49-F238E27FC236}">
                  <a16:creationId xmlns:a16="http://schemas.microsoft.com/office/drawing/2014/main" id="{6273377B-EE78-48B5-BC97-1931CF9A7931}"/>
                </a:ext>
              </a:extLst>
            </p:cNvPr>
            <p:cNvCxnSpPr/>
            <p:nvPr/>
          </p:nvCxnSpPr>
          <p:spPr>
            <a:xfrm flipH="1" flipV="1">
              <a:off x="1552575" y="723900"/>
              <a:ext cx="342477" cy="30616"/>
            </a:xfrm>
            <a:prstGeom prst="line">
              <a:avLst/>
            </a:prstGeom>
          </p:spPr>
          <p:style>
            <a:lnRef idx="1">
              <a:schemeClr val="dk1"/>
            </a:lnRef>
            <a:fillRef idx="0">
              <a:schemeClr val="dk1"/>
            </a:fillRef>
            <a:effectRef idx="0">
              <a:schemeClr val="dk1"/>
            </a:effectRef>
            <a:fontRef idx="minor">
              <a:schemeClr val="tx1"/>
            </a:fontRef>
          </p:style>
        </p:cxnSp>
        <p:sp>
          <p:nvSpPr>
            <p:cNvPr id="262" name="Text Box 1092">
              <a:extLst>
                <a:ext uri="{FF2B5EF4-FFF2-40B4-BE49-F238E27FC236}">
                  <a16:creationId xmlns:a16="http://schemas.microsoft.com/office/drawing/2014/main" id="{5A751414-05D7-4675-8844-3DD4CF008FA6}"/>
                </a:ext>
              </a:extLst>
            </p:cNvPr>
            <p:cNvSpPr txBox="1"/>
            <p:nvPr/>
          </p:nvSpPr>
          <p:spPr>
            <a:xfrm>
              <a:off x="4800600" y="4419600"/>
              <a:ext cx="254715" cy="18776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1</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63" name="Straight Connector 262">
              <a:extLst>
                <a:ext uri="{FF2B5EF4-FFF2-40B4-BE49-F238E27FC236}">
                  <a16:creationId xmlns:a16="http://schemas.microsoft.com/office/drawing/2014/main" id="{491D0683-8801-4CB1-B03E-0663C9A0D83E}"/>
                </a:ext>
              </a:extLst>
            </p:cNvPr>
            <p:cNvCxnSpPr/>
            <p:nvPr/>
          </p:nvCxnSpPr>
          <p:spPr>
            <a:xfrm>
              <a:off x="5391150" y="2171700"/>
              <a:ext cx="720882" cy="497994"/>
            </a:xfrm>
            <a:prstGeom prst="line">
              <a:avLst/>
            </a:prstGeom>
          </p:spPr>
          <p:style>
            <a:lnRef idx="1">
              <a:schemeClr val="dk1"/>
            </a:lnRef>
            <a:fillRef idx="0">
              <a:schemeClr val="dk1"/>
            </a:fillRef>
            <a:effectRef idx="0">
              <a:schemeClr val="dk1"/>
            </a:effectRef>
            <a:fontRef idx="minor">
              <a:schemeClr val="tx1"/>
            </a:fontRef>
          </p:style>
        </p:cxnSp>
        <p:sp>
          <p:nvSpPr>
            <p:cNvPr id="264" name="Text Box 1097">
              <a:extLst>
                <a:ext uri="{FF2B5EF4-FFF2-40B4-BE49-F238E27FC236}">
                  <a16:creationId xmlns:a16="http://schemas.microsoft.com/office/drawing/2014/main" id="{95C38B56-A3E6-429C-A8E5-4135521EA7B9}"/>
                </a:ext>
              </a:extLst>
            </p:cNvPr>
            <p:cNvSpPr txBox="1"/>
            <p:nvPr/>
          </p:nvSpPr>
          <p:spPr>
            <a:xfrm rot="20530915">
              <a:off x="2152650" y="2428875"/>
              <a:ext cx="222059" cy="1958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65" name="Text Box 1098">
              <a:extLst>
                <a:ext uri="{FF2B5EF4-FFF2-40B4-BE49-F238E27FC236}">
                  <a16:creationId xmlns:a16="http://schemas.microsoft.com/office/drawing/2014/main" id="{F569562A-63E1-4330-8AB6-F4B713163273}"/>
                </a:ext>
              </a:extLst>
            </p:cNvPr>
            <p:cNvSpPr txBox="1"/>
            <p:nvPr/>
          </p:nvSpPr>
          <p:spPr>
            <a:xfrm rot="999178">
              <a:off x="2971800" y="2571750"/>
              <a:ext cx="222059" cy="201137"/>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66" name="Text Box 1099">
              <a:extLst>
                <a:ext uri="{FF2B5EF4-FFF2-40B4-BE49-F238E27FC236}">
                  <a16:creationId xmlns:a16="http://schemas.microsoft.com/office/drawing/2014/main" id="{A6F916BB-4A0E-4F23-A221-12B16620E1BE}"/>
                </a:ext>
              </a:extLst>
            </p:cNvPr>
            <p:cNvSpPr txBox="1"/>
            <p:nvPr/>
          </p:nvSpPr>
          <p:spPr>
            <a:xfrm>
              <a:off x="1981200" y="3314700"/>
              <a:ext cx="222059" cy="201137"/>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67" name="Straight Connector 266">
              <a:extLst>
                <a:ext uri="{FF2B5EF4-FFF2-40B4-BE49-F238E27FC236}">
                  <a16:creationId xmlns:a16="http://schemas.microsoft.com/office/drawing/2014/main" id="{85884D07-6040-4784-BE4C-2969B6E7AC71}"/>
                </a:ext>
              </a:extLst>
            </p:cNvPr>
            <p:cNvCxnSpPr/>
            <p:nvPr/>
          </p:nvCxnSpPr>
          <p:spPr>
            <a:xfrm>
              <a:off x="2486025" y="1504950"/>
              <a:ext cx="0" cy="167520"/>
            </a:xfrm>
            <a:prstGeom prst="line">
              <a:avLst/>
            </a:prstGeom>
          </p:spPr>
          <p:style>
            <a:lnRef idx="1">
              <a:schemeClr val="dk1"/>
            </a:lnRef>
            <a:fillRef idx="0">
              <a:schemeClr val="dk1"/>
            </a:fillRef>
            <a:effectRef idx="0">
              <a:schemeClr val="dk1"/>
            </a:effectRef>
            <a:fontRef idx="minor">
              <a:schemeClr val="tx1"/>
            </a:fontRef>
          </p:style>
        </p:cxnSp>
        <p:cxnSp>
          <p:nvCxnSpPr>
            <p:cNvPr id="268" name="Straight Connector 267">
              <a:extLst>
                <a:ext uri="{FF2B5EF4-FFF2-40B4-BE49-F238E27FC236}">
                  <a16:creationId xmlns:a16="http://schemas.microsoft.com/office/drawing/2014/main" id="{7537591B-1E42-40DC-B9A6-F3CC3F0CDBB7}"/>
                </a:ext>
              </a:extLst>
            </p:cNvPr>
            <p:cNvCxnSpPr>
              <a:cxnSpLocks/>
            </p:cNvCxnSpPr>
            <p:nvPr/>
          </p:nvCxnSpPr>
          <p:spPr>
            <a:xfrm>
              <a:off x="7219950" y="1666875"/>
              <a:ext cx="0" cy="6643677"/>
            </a:xfrm>
            <a:prstGeom prst="line">
              <a:avLst/>
            </a:prstGeom>
          </p:spPr>
          <p:style>
            <a:lnRef idx="1">
              <a:schemeClr val="dk1"/>
            </a:lnRef>
            <a:fillRef idx="0">
              <a:schemeClr val="dk1"/>
            </a:fillRef>
            <a:effectRef idx="0">
              <a:schemeClr val="dk1"/>
            </a:effectRef>
            <a:fontRef idx="minor">
              <a:schemeClr val="tx1"/>
            </a:fontRef>
          </p:style>
        </p:cxnSp>
        <p:cxnSp>
          <p:nvCxnSpPr>
            <p:cNvPr id="269" name="Straight Connector 268">
              <a:extLst>
                <a:ext uri="{FF2B5EF4-FFF2-40B4-BE49-F238E27FC236}">
                  <a16:creationId xmlns:a16="http://schemas.microsoft.com/office/drawing/2014/main" id="{E6AAFB78-4D19-4C43-A517-7FF02B2B55E3}"/>
                </a:ext>
              </a:extLst>
            </p:cNvPr>
            <p:cNvCxnSpPr/>
            <p:nvPr/>
          </p:nvCxnSpPr>
          <p:spPr>
            <a:xfrm>
              <a:off x="0" y="1666875"/>
              <a:ext cx="7217585" cy="0"/>
            </a:xfrm>
            <a:prstGeom prst="line">
              <a:avLst/>
            </a:prstGeom>
          </p:spPr>
          <p:style>
            <a:lnRef idx="1">
              <a:schemeClr val="dk1"/>
            </a:lnRef>
            <a:fillRef idx="0">
              <a:schemeClr val="dk1"/>
            </a:fillRef>
            <a:effectRef idx="0">
              <a:schemeClr val="dk1"/>
            </a:effectRef>
            <a:fontRef idx="minor">
              <a:schemeClr val="tx1"/>
            </a:fontRef>
          </p:style>
        </p:cxnSp>
        <p:cxnSp>
          <p:nvCxnSpPr>
            <p:cNvPr id="270" name="Straight Connector 269">
              <a:extLst>
                <a:ext uri="{FF2B5EF4-FFF2-40B4-BE49-F238E27FC236}">
                  <a16:creationId xmlns:a16="http://schemas.microsoft.com/office/drawing/2014/main" id="{4EA64812-A732-4ECE-8285-6DE7E34997D9}"/>
                </a:ext>
              </a:extLst>
            </p:cNvPr>
            <p:cNvCxnSpPr>
              <a:cxnSpLocks/>
            </p:cNvCxnSpPr>
            <p:nvPr/>
          </p:nvCxnSpPr>
          <p:spPr>
            <a:xfrm>
              <a:off x="0" y="1666875"/>
              <a:ext cx="0" cy="6625868"/>
            </a:xfrm>
            <a:prstGeom prst="line">
              <a:avLst/>
            </a:prstGeom>
          </p:spPr>
          <p:style>
            <a:lnRef idx="1">
              <a:schemeClr val="dk1"/>
            </a:lnRef>
            <a:fillRef idx="0">
              <a:schemeClr val="dk1"/>
            </a:fillRef>
            <a:effectRef idx="0">
              <a:schemeClr val="dk1"/>
            </a:effectRef>
            <a:fontRef idx="minor">
              <a:schemeClr val="tx1"/>
            </a:fontRef>
          </p:style>
        </p:cxnSp>
        <p:cxnSp>
          <p:nvCxnSpPr>
            <p:cNvPr id="271" name="Straight Connector 270">
              <a:extLst>
                <a:ext uri="{FF2B5EF4-FFF2-40B4-BE49-F238E27FC236}">
                  <a16:creationId xmlns:a16="http://schemas.microsoft.com/office/drawing/2014/main" id="{2665B397-8920-431B-8C33-7A6DF971CAB8}"/>
                </a:ext>
              </a:extLst>
            </p:cNvPr>
            <p:cNvCxnSpPr/>
            <p:nvPr/>
          </p:nvCxnSpPr>
          <p:spPr>
            <a:xfrm>
              <a:off x="11878" y="8310551"/>
              <a:ext cx="7214972" cy="0"/>
            </a:xfrm>
            <a:prstGeom prst="line">
              <a:avLst/>
            </a:prstGeom>
          </p:spPr>
          <p:style>
            <a:lnRef idx="1">
              <a:schemeClr val="dk1"/>
            </a:lnRef>
            <a:fillRef idx="0">
              <a:schemeClr val="dk1"/>
            </a:fillRef>
            <a:effectRef idx="0">
              <a:schemeClr val="dk1"/>
            </a:effectRef>
            <a:fontRef idx="minor">
              <a:schemeClr val="tx1"/>
            </a:fontRef>
          </p:style>
        </p:cxnSp>
        <p:sp>
          <p:nvSpPr>
            <p:cNvPr id="272" name="Diamond 271">
              <a:extLst>
                <a:ext uri="{FF2B5EF4-FFF2-40B4-BE49-F238E27FC236}">
                  <a16:creationId xmlns:a16="http://schemas.microsoft.com/office/drawing/2014/main" id="{54D21F60-0CEA-4DD1-ACF7-B410BC1C4285}"/>
                </a:ext>
              </a:extLst>
            </p:cNvPr>
            <p:cNvSpPr/>
            <p:nvPr/>
          </p:nvSpPr>
          <p:spPr>
            <a:xfrm>
              <a:off x="2028825" y="2609850"/>
              <a:ext cx="1037148" cy="439312"/>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manages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73" name="Diamond 272">
              <a:extLst>
                <a:ext uri="{FF2B5EF4-FFF2-40B4-BE49-F238E27FC236}">
                  <a16:creationId xmlns:a16="http://schemas.microsoft.com/office/drawing/2014/main" id="{64B28C50-66A5-406B-B30A-B86A0D895BD7}"/>
                </a:ext>
              </a:extLst>
            </p:cNvPr>
            <p:cNvSpPr/>
            <p:nvPr/>
          </p:nvSpPr>
          <p:spPr>
            <a:xfrm>
              <a:off x="342900" y="4114800"/>
              <a:ext cx="1037148" cy="439312"/>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manages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74" name="Straight Connector 273">
              <a:extLst>
                <a:ext uri="{FF2B5EF4-FFF2-40B4-BE49-F238E27FC236}">
                  <a16:creationId xmlns:a16="http://schemas.microsoft.com/office/drawing/2014/main" id="{7B7087C4-5BAE-4E42-8384-0D8FB3A714CA}"/>
                </a:ext>
              </a:extLst>
            </p:cNvPr>
            <p:cNvCxnSpPr/>
            <p:nvPr/>
          </p:nvCxnSpPr>
          <p:spPr>
            <a:xfrm>
              <a:off x="4762500" y="4162425"/>
              <a:ext cx="0" cy="474639"/>
            </a:xfrm>
            <a:prstGeom prst="line">
              <a:avLst/>
            </a:prstGeom>
          </p:spPr>
          <p:style>
            <a:lnRef idx="1">
              <a:schemeClr val="dk1"/>
            </a:lnRef>
            <a:fillRef idx="0">
              <a:schemeClr val="dk1"/>
            </a:fillRef>
            <a:effectRef idx="0">
              <a:schemeClr val="dk1"/>
            </a:effectRef>
            <a:fontRef idx="minor">
              <a:schemeClr val="tx1"/>
            </a:fontRef>
          </p:style>
        </p:cxnSp>
        <p:sp>
          <p:nvSpPr>
            <p:cNvPr id="275" name="Diamond 274">
              <a:extLst>
                <a:ext uri="{FF2B5EF4-FFF2-40B4-BE49-F238E27FC236}">
                  <a16:creationId xmlns:a16="http://schemas.microsoft.com/office/drawing/2014/main" id="{18F2A34A-E2AA-4B11-8074-D65D17A83A90}"/>
                </a:ext>
              </a:extLst>
            </p:cNvPr>
            <p:cNvSpPr/>
            <p:nvPr/>
          </p:nvSpPr>
          <p:spPr>
            <a:xfrm>
              <a:off x="3400425" y="4457700"/>
              <a:ext cx="726265" cy="478627"/>
            </a:xfrm>
            <a:prstGeom prst="diamond">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Has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76" name="Straight Connector 275">
              <a:extLst>
                <a:ext uri="{FF2B5EF4-FFF2-40B4-BE49-F238E27FC236}">
                  <a16:creationId xmlns:a16="http://schemas.microsoft.com/office/drawing/2014/main" id="{A55413AF-C537-46E6-B6D3-3AB3A4BC6A93}"/>
                </a:ext>
              </a:extLst>
            </p:cNvPr>
            <p:cNvCxnSpPr/>
            <p:nvPr/>
          </p:nvCxnSpPr>
          <p:spPr>
            <a:xfrm>
              <a:off x="4762500" y="5048250"/>
              <a:ext cx="0" cy="362389"/>
            </a:xfrm>
            <a:prstGeom prst="line">
              <a:avLst/>
            </a:prstGeom>
          </p:spPr>
          <p:style>
            <a:lnRef idx="1">
              <a:schemeClr val="dk1"/>
            </a:lnRef>
            <a:fillRef idx="0">
              <a:schemeClr val="dk1"/>
            </a:fillRef>
            <a:effectRef idx="0">
              <a:schemeClr val="dk1"/>
            </a:effectRef>
            <a:fontRef idx="minor">
              <a:schemeClr val="tx1"/>
            </a:fontRef>
          </p:style>
        </p:cxnSp>
        <p:cxnSp>
          <p:nvCxnSpPr>
            <p:cNvPr id="277" name="Straight Connector 276">
              <a:extLst>
                <a:ext uri="{FF2B5EF4-FFF2-40B4-BE49-F238E27FC236}">
                  <a16:creationId xmlns:a16="http://schemas.microsoft.com/office/drawing/2014/main" id="{D0A1F754-E3C8-4690-96B2-D2AB80EA05D8}"/>
                </a:ext>
              </a:extLst>
            </p:cNvPr>
            <p:cNvCxnSpPr/>
            <p:nvPr/>
          </p:nvCxnSpPr>
          <p:spPr>
            <a:xfrm>
              <a:off x="5591175" y="3981450"/>
              <a:ext cx="0" cy="155554"/>
            </a:xfrm>
            <a:prstGeom prst="line">
              <a:avLst/>
            </a:prstGeom>
          </p:spPr>
          <p:style>
            <a:lnRef idx="1">
              <a:schemeClr val="dk1"/>
            </a:lnRef>
            <a:fillRef idx="0">
              <a:schemeClr val="dk1"/>
            </a:fillRef>
            <a:effectRef idx="0">
              <a:schemeClr val="dk1"/>
            </a:effectRef>
            <a:fontRef idx="minor">
              <a:schemeClr val="tx1"/>
            </a:fontRef>
          </p:style>
        </p:cxnSp>
        <p:cxnSp>
          <p:nvCxnSpPr>
            <p:cNvPr id="278" name="Straight Connector 277">
              <a:extLst>
                <a:ext uri="{FF2B5EF4-FFF2-40B4-BE49-F238E27FC236}">
                  <a16:creationId xmlns:a16="http://schemas.microsoft.com/office/drawing/2014/main" id="{CA8C856A-1470-49A1-9C42-C653E57A1A6E}"/>
                </a:ext>
              </a:extLst>
            </p:cNvPr>
            <p:cNvCxnSpPr/>
            <p:nvPr/>
          </p:nvCxnSpPr>
          <p:spPr>
            <a:xfrm>
              <a:off x="3819525" y="3905250"/>
              <a:ext cx="258634" cy="0"/>
            </a:xfrm>
            <a:prstGeom prst="line">
              <a:avLst/>
            </a:prstGeom>
          </p:spPr>
          <p:style>
            <a:lnRef idx="1">
              <a:schemeClr val="dk1"/>
            </a:lnRef>
            <a:fillRef idx="0">
              <a:schemeClr val="dk1"/>
            </a:fillRef>
            <a:effectRef idx="0">
              <a:schemeClr val="dk1"/>
            </a:effectRef>
            <a:fontRef idx="minor">
              <a:schemeClr val="tx1"/>
            </a:fontRef>
          </p:style>
        </p:cxnSp>
        <p:cxnSp>
          <p:nvCxnSpPr>
            <p:cNvPr id="279" name="Straight Connector 278">
              <a:extLst>
                <a:ext uri="{FF2B5EF4-FFF2-40B4-BE49-F238E27FC236}">
                  <a16:creationId xmlns:a16="http://schemas.microsoft.com/office/drawing/2014/main" id="{EADE596E-A423-4C3E-A06D-18E4E123FE13}"/>
                </a:ext>
              </a:extLst>
            </p:cNvPr>
            <p:cNvCxnSpPr/>
            <p:nvPr/>
          </p:nvCxnSpPr>
          <p:spPr>
            <a:xfrm>
              <a:off x="2533650" y="3038475"/>
              <a:ext cx="908463" cy="863790"/>
            </a:xfrm>
            <a:prstGeom prst="line">
              <a:avLst/>
            </a:prstGeom>
          </p:spPr>
          <p:style>
            <a:lnRef idx="1">
              <a:schemeClr val="dk1"/>
            </a:lnRef>
            <a:fillRef idx="0">
              <a:schemeClr val="dk1"/>
            </a:fillRef>
            <a:effectRef idx="0">
              <a:schemeClr val="dk1"/>
            </a:effectRef>
            <a:fontRef idx="minor">
              <a:schemeClr val="tx1"/>
            </a:fontRef>
          </p:style>
        </p:cxnSp>
        <p:cxnSp>
          <p:nvCxnSpPr>
            <p:cNvPr id="280" name="Straight Connector 279">
              <a:extLst>
                <a:ext uri="{FF2B5EF4-FFF2-40B4-BE49-F238E27FC236}">
                  <a16:creationId xmlns:a16="http://schemas.microsoft.com/office/drawing/2014/main" id="{1A8D0BE9-917D-4151-BFF2-921B782BA01B}"/>
                </a:ext>
              </a:extLst>
            </p:cNvPr>
            <p:cNvCxnSpPr/>
            <p:nvPr/>
          </p:nvCxnSpPr>
          <p:spPr>
            <a:xfrm flipH="1">
              <a:off x="1743075" y="2333625"/>
              <a:ext cx="480473" cy="342851"/>
            </a:xfrm>
            <a:prstGeom prst="line">
              <a:avLst/>
            </a:prstGeom>
          </p:spPr>
          <p:style>
            <a:lnRef idx="1">
              <a:schemeClr val="dk1"/>
            </a:lnRef>
            <a:fillRef idx="0">
              <a:schemeClr val="dk1"/>
            </a:fillRef>
            <a:effectRef idx="0">
              <a:schemeClr val="dk1"/>
            </a:effectRef>
            <a:fontRef idx="minor">
              <a:schemeClr val="tx1"/>
            </a:fontRef>
          </p:style>
        </p:cxnSp>
        <p:cxnSp>
          <p:nvCxnSpPr>
            <p:cNvPr id="281" name="Straight Connector 280">
              <a:extLst>
                <a:ext uri="{FF2B5EF4-FFF2-40B4-BE49-F238E27FC236}">
                  <a16:creationId xmlns:a16="http://schemas.microsoft.com/office/drawing/2014/main" id="{EA88D776-1B40-4E99-BF17-6116ACA92EBF}"/>
                </a:ext>
              </a:extLst>
            </p:cNvPr>
            <p:cNvCxnSpPr/>
            <p:nvPr/>
          </p:nvCxnSpPr>
          <p:spPr>
            <a:xfrm>
              <a:off x="2524125" y="2333625"/>
              <a:ext cx="0" cy="281839"/>
            </a:xfrm>
            <a:prstGeom prst="line">
              <a:avLst/>
            </a:prstGeom>
          </p:spPr>
          <p:style>
            <a:lnRef idx="1">
              <a:schemeClr val="dk1"/>
            </a:lnRef>
            <a:fillRef idx="0">
              <a:schemeClr val="dk1"/>
            </a:fillRef>
            <a:effectRef idx="0">
              <a:schemeClr val="dk1"/>
            </a:effectRef>
            <a:fontRef idx="minor">
              <a:schemeClr val="tx1"/>
            </a:fontRef>
          </p:style>
        </p:cxnSp>
        <p:cxnSp>
          <p:nvCxnSpPr>
            <p:cNvPr id="282" name="Straight Connector 281">
              <a:extLst>
                <a:ext uri="{FF2B5EF4-FFF2-40B4-BE49-F238E27FC236}">
                  <a16:creationId xmlns:a16="http://schemas.microsoft.com/office/drawing/2014/main" id="{6815CB99-C101-4D90-A0CE-1C638B025A90}"/>
                </a:ext>
              </a:extLst>
            </p:cNvPr>
            <p:cNvCxnSpPr/>
            <p:nvPr/>
          </p:nvCxnSpPr>
          <p:spPr>
            <a:xfrm flipH="1">
              <a:off x="3409950" y="3886200"/>
              <a:ext cx="42154" cy="775570"/>
            </a:xfrm>
            <a:prstGeom prst="line">
              <a:avLst/>
            </a:prstGeom>
          </p:spPr>
          <p:style>
            <a:lnRef idx="1">
              <a:schemeClr val="dk1"/>
            </a:lnRef>
            <a:fillRef idx="0">
              <a:schemeClr val="dk1"/>
            </a:fillRef>
            <a:effectRef idx="0">
              <a:schemeClr val="dk1"/>
            </a:effectRef>
            <a:fontRef idx="minor">
              <a:schemeClr val="tx1"/>
            </a:fontRef>
          </p:style>
        </p:cxnSp>
        <p:sp>
          <p:nvSpPr>
            <p:cNvPr id="283" name="Oval 282">
              <a:extLst>
                <a:ext uri="{FF2B5EF4-FFF2-40B4-BE49-F238E27FC236}">
                  <a16:creationId xmlns:a16="http://schemas.microsoft.com/office/drawing/2014/main" id="{03C75B53-3527-4085-964F-F428EE1AFC11}"/>
                </a:ext>
              </a:extLst>
            </p:cNvPr>
            <p:cNvSpPr/>
            <p:nvPr/>
          </p:nvSpPr>
          <p:spPr>
            <a:xfrm>
              <a:off x="2524125" y="7410450"/>
              <a:ext cx="642364" cy="50488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exam_id</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84" name="Straight Connector 283">
              <a:extLst>
                <a:ext uri="{FF2B5EF4-FFF2-40B4-BE49-F238E27FC236}">
                  <a16:creationId xmlns:a16="http://schemas.microsoft.com/office/drawing/2014/main" id="{21AB5801-048C-4962-9C41-4AAE30F5551C}"/>
                </a:ext>
              </a:extLst>
            </p:cNvPr>
            <p:cNvCxnSpPr/>
            <p:nvPr/>
          </p:nvCxnSpPr>
          <p:spPr>
            <a:xfrm flipH="1">
              <a:off x="3009900" y="6753225"/>
              <a:ext cx="240405" cy="692015"/>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545833455"/>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2197662"/>
            <a:ext cx="5878800" cy="1303800"/>
          </a:xfrm>
          <a:prstGeom prst="rect">
            <a:avLst/>
          </a:prstGeom>
        </p:spPr>
        <p:txBody>
          <a:bodyPr spcFirstLastPara="1" wrap="square" lIns="0" tIns="0" rIns="0" bIns="0" anchor="b" anchorCtr="0">
            <a:noAutofit/>
          </a:bodyPr>
          <a:lstStyle/>
          <a:p>
            <a:br>
              <a:rPr lang="en" sz="4400" dirty="0">
                <a:solidFill>
                  <a:srgbClr val="FCE5CD"/>
                </a:solidFill>
              </a:rPr>
            </a:br>
            <a:r>
              <a:rPr lang="en-US" sz="4400" dirty="0"/>
              <a:t>Data Flow Diagram</a:t>
            </a:r>
            <a:endParaRPr sz="4400" dirty="0"/>
          </a:p>
        </p:txBody>
      </p:sp>
    </p:spTree>
    <p:extLst>
      <p:ext uri="{BB962C8B-B14F-4D97-AF65-F5344CB8AC3E}">
        <p14:creationId xmlns:p14="http://schemas.microsoft.com/office/powerpoint/2010/main" val="3562402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p24"/>
          <p:cNvSpPr txBox="1">
            <a:spLocks noGrp="1"/>
          </p:cNvSpPr>
          <p:nvPr>
            <p:ph type="title"/>
          </p:nvPr>
        </p:nvSpPr>
        <p:spPr>
          <a:xfrm>
            <a:off x="1451549" y="1185296"/>
            <a:ext cx="6240900" cy="396300"/>
          </a:xfrm>
          <a:prstGeom prst="rect">
            <a:avLst/>
          </a:prstGeom>
        </p:spPr>
        <p:txBody>
          <a:bodyPr spcFirstLastPara="1" wrap="square" lIns="0" tIns="0" rIns="0" bIns="0" anchor="b" anchorCtr="0">
            <a:noAutofit/>
          </a:bodyPr>
          <a:lstStyle/>
          <a:p>
            <a:pPr algn="ctr"/>
            <a:r>
              <a:rPr lang="en" sz="2800" dirty="0">
                <a:solidFill>
                  <a:schemeClr val="accent2">
                    <a:lumMod val="40000"/>
                    <a:lumOff val="60000"/>
                  </a:schemeClr>
                </a:solidFill>
              </a:rPr>
              <a:t>Data Flow Diagram</a:t>
            </a:r>
            <a:endParaRPr sz="2800" dirty="0">
              <a:solidFill>
                <a:schemeClr val="accent2">
                  <a:lumMod val="40000"/>
                  <a:lumOff val="60000"/>
                </a:schemeClr>
              </a:solidFill>
            </a:endParaRPr>
          </a:p>
        </p:txBody>
      </p:sp>
      <p:sp>
        <p:nvSpPr>
          <p:cNvPr id="976" name="Google Shape;976;p24"/>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14</a:t>
            </a:fld>
            <a:endParaRPr/>
          </a:p>
        </p:txBody>
      </p:sp>
      <p:sp>
        <p:nvSpPr>
          <p:cNvPr id="32" name="TextBox 31">
            <a:extLst>
              <a:ext uri="{FF2B5EF4-FFF2-40B4-BE49-F238E27FC236}">
                <a16:creationId xmlns:a16="http://schemas.microsoft.com/office/drawing/2014/main" id="{25C5EE07-ECF0-4494-B6CA-29936373D10E}"/>
              </a:ext>
            </a:extLst>
          </p:cNvPr>
          <p:cNvSpPr txBox="1"/>
          <p:nvPr/>
        </p:nvSpPr>
        <p:spPr>
          <a:xfrm>
            <a:off x="1497204" y="2182184"/>
            <a:ext cx="6149591" cy="2266583"/>
          </a:xfrm>
          <a:prstGeom prst="rect">
            <a:avLst/>
          </a:prstGeom>
          <a:noFill/>
        </p:spPr>
        <p:txBody>
          <a:bodyPr wrap="square">
            <a:spAutoFit/>
          </a:bodyPr>
          <a:lstStyle/>
          <a:p>
            <a:pPr marL="6350" marR="3175" indent="-6350">
              <a:lnSpc>
                <a:spcPct val="111000"/>
              </a:lnSpc>
              <a:spcAft>
                <a:spcPts val="1045"/>
              </a:spcAft>
            </a:pPr>
            <a:r>
              <a:rPr lang="en-IN" sz="1600" dirty="0">
                <a:latin typeface="Space Grotesk Light" panose="020B0604020202020204" charset="0"/>
                <a:ea typeface="Times New Roman" panose="02020603050405020304" pitchFamily="18" charset="0"/>
                <a:cs typeface="Space Grotesk Light" panose="020B0604020202020204" charset="0"/>
              </a:rPr>
              <a:t>A graphic tool used to describe and analyse the moment of data through a system – manual or automated – including the processes, stores of data, and delays in the system. Data flow diagrams are the central tools and the basis from which other components are developed. The transformation of data from input to output, through processes, may be described logically and independently of the physical components associated with the system.</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sp>
        <p:nvSpPr>
          <p:cNvPr id="1008" name="Google Shape;1008;p25"/>
          <p:cNvSpPr txBox="1">
            <a:spLocks noGrp="1"/>
          </p:cNvSpPr>
          <p:nvPr>
            <p:ph type="title"/>
          </p:nvPr>
        </p:nvSpPr>
        <p:spPr>
          <a:xfrm>
            <a:off x="850144" y="1056200"/>
            <a:ext cx="6240900" cy="396300"/>
          </a:xfrm>
          <a:prstGeom prst="rect">
            <a:avLst/>
          </a:prstGeom>
        </p:spPr>
        <p:txBody>
          <a:bodyPr spcFirstLastPara="1" wrap="square" lIns="0" tIns="0" rIns="0" bIns="0" anchor="b" anchorCtr="0">
            <a:noAutofit/>
          </a:bodyPr>
          <a:lstStyle/>
          <a:p>
            <a:pPr marL="342900" indent="-342900">
              <a:buFont typeface="Arial" panose="020B0604020202020204" pitchFamily="34" charset="0"/>
              <a:buChar char="•"/>
            </a:pPr>
            <a:r>
              <a:rPr lang="en" sz="2400" dirty="0"/>
              <a:t>Context Level Diagram</a:t>
            </a:r>
            <a:endParaRPr sz="2400" dirty="0"/>
          </a:p>
        </p:txBody>
      </p:sp>
      <p:sp>
        <p:nvSpPr>
          <p:cNvPr id="1010" name="Google Shape;1010;p25"/>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15</a:t>
            </a:fld>
            <a:endParaRPr/>
          </a:p>
        </p:txBody>
      </p:sp>
      <p:grpSp>
        <p:nvGrpSpPr>
          <p:cNvPr id="5" name="Group 4">
            <a:extLst>
              <a:ext uri="{FF2B5EF4-FFF2-40B4-BE49-F238E27FC236}">
                <a16:creationId xmlns:a16="http://schemas.microsoft.com/office/drawing/2014/main" id="{DCC43ED3-ACC9-4619-A5B1-9EAE5C38C958}"/>
              </a:ext>
            </a:extLst>
          </p:cNvPr>
          <p:cNvGrpSpPr/>
          <p:nvPr/>
        </p:nvGrpSpPr>
        <p:grpSpPr>
          <a:xfrm>
            <a:off x="1490665" y="1530575"/>
            <a:ext cx="6162675" cy="3752850"/>
            <a:chOff x="0" y="0"/>
            <a:chExt cx="6162675" cy="3752850"/>
          </a:xfrm>
        </p:grpSpPr>
        <p:sp>
          <p:nvSpPr>
            <p:cNvPr id="6" name="Rectangle 5">
              <a:extLst>
                <a:ext uri="{FF2B5EF4-FFF2-40B4-BE49-F238E27FC236}">
                  <a16:creationId xmlns:a16="http://schemas.microsoft.com/office/drawing/2014/main" id="{6FDB0E8D-7310-42D3-AD39-1FE1D8CAE787}"/>
                </a:ext>
              </a:extLst>
            </p:cNvPr>
            <p:cNvSpPr/>
            <p:nvPr/>
          </p:nvSpPr>
          <p:spPr>
            <a:xfrm>
              <a:off x="0" y="1028700"/>
              <a:ext cx="1228725" cy="5334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Admin</a:t>
              </a:r>
              <a:endParaRPr lang="en-IN" sz="1200">
                <a:solidFill>
                  <a:srgbClr val="000000"/>
                </a:solidFill>
                <a:latin typeface="Times New Roman" panose="02020603050405020304" pitchFamily="18" charset="0"/>
                <a:ea typeface="Times New Roman" panose="02020603050405020304" pitchFamily="18" charset="0"/>
              </a:endParaRPr>
            </a:p>
          </p:txBody>
        </p:sp>
        <p:sp>
          <p:nvSpPr>
            <p:cNvPr id="7" name="Oval 6">
              <a:extLst>
                <a:ext uri="{FF2B5EF4-FFF2-40B4-BE49-F238E27FC236}">
                  <a16:creationId xmlns:a16="http://schemas.microsoft.com/office/drawing/2014/main" id="{E4050AA3-B3BE-487D-8FF8-4C7B45732AD6}"/>
                </a:ext>
              </a:extLst>
            </p:cNvPr>
            <p:cNvSpPr/>
            <p:nvPr/>
          </p:nvSpPr>
          <p:spPr>
            <a:xfrm>
              <a:off x="2505075" y="742950"/>
              <a:ext cx="1076325" cy="105727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E-Learning System</a:t>
              </a:r>
              <a:endParaRPr lang="en-IN" sz="1200">
                <a:solidFill>
                  <a:srgbClr val="000000"/>
                </a:solidFill>
                <a:latin typeface="Times New Roman" panose="02020603050405020304" pitchFamily="18" charset="0"/>
                <a:ea typeface="Times New Roman" panose="02020603050405020304" pitchFamily="18" charset="0"/>
              </a:endParaRPr>
            </a:p>
          </p:txBody>
        </p:sp>
        <p:sp>
          <p:nvSpPr>
            <p:cNvPr id="8" name="Rectangle 7">
              <a:extLst>
                <a:ext uri="{FF2B5EF4-FFF2-40B4-BE49-F238E27FC236}">
                  <a16:creationId xmlns:a16="http://schemas.microsoft.com/office/drawing/2014/main" id="{157534B9-9374-45A0-B8E1-1080FDF78154}"/>
                </a:ext>
              </a:extLst>
            </p:cNvPr>
            <p:cNvSpPr/>
            <p:nvPr/>
          </p:nvSpPr>
          <p:spPr>
            <a:xfrm>
              <a:off x="5048250" y="0"/>
              <a:ext cx="1114425" cy="4953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Teacher</a:t>
              </a:r>
              <a:endParaRPr lang="en-IN" sz="1200">
                <a:solidFill>
                  <a:srgbClr val="000000"/>
                </a:solidFill>
                <a:latin typeface="Times New Roman" panose="02020603050405020304" pitchFamily="18" charset="0"/>
                <a:ea typeface="Times New Roman" panose="02020603050405020304" pitchFamily="18" charset="0"/>
              </a:endParaRPr>
            </a:p>
          </p:txBody>
        </p:sp>
        <p:sp>
          <p:nvSpPr>
            <p:cNvPr id="9" name="Rectangle 8">
              <a:extLst>
                <a:ext uri="{FF2B5EF4-FFF2-40B4-BE49-F238E27FC236}">
                  <a16:creationId xmlns:a16="http://schemas.microsoft.com/office/drawing/2014/main" id="{92DE4643-10DD-4721-8ECA-7E3112E0AB77}"/>
                </a:ext>
              </a:extLst>
            </p:cNvPr>
            <p:cNvSpPr/>
            <p:nvPr/>
          </p:nvSpPr>
          <p:spPr>
            <a:xfrm>
              <a:off x="3581400" y="3171825"/>
              <a:ext cx="1181100" cy="58102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Student</a:t>
              </a:r>
              <a:endParaRPr lang="en-IN" sz="1200">
                <a:solidFill>
                  <a:srgbClr val="000000"/>
                </a:solidFill>
                <a:latin typeface="Times New Roman" panose="02020603050405020304" pitchFamily="18" charset="0"/>
                <a:ea typeface="Times New Roman" panose="02020603050405020304" pitchFamily="18" charset="0"/>
              </a:endParaRPr>
            </a:p>
          </p:txBody>
        </p:sp>
        <p:cxnSp>
          <p:nvCxnSpPr>
            <p:cNvPr id="10" name="Straight Arrow Connector 9">
              <a:extLst>
                <a:ext uri="{FF2B5EF4-FFF2-40B4-BE49-F238E27FC236}">
                  <a16:creationId xmlns:a16="http://schemas.microsoft.com/office/drawing/2014/main" id="{80649E80-02C9-46FB-81D1-51EDBD1BFE9F}"/>
                </a:ext>
              </a:extLst>
            </p:cNvPr>
            <p:cNvCxnSpPr/>
            <p:nvPr/>
          </p:nvCxnSpPr>
          <p:spPr>
            <a:xfrm flipH="1">
              <a:off x="1228725" y="1162050"/>
              <a:ext cx="12763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13311D4C-2D31-4A65-95B3-3257AE675EB3}"/>
                </a:ext>
              </a:extLst>
            </p:cNvPr>
            <p:cNvCxnSpPr/>
            <p:nvPr/>
          </p:nvCxnSpPr>
          <p:spPr>
            <a:xfrm flipV="1">
              <a:off x="3352800" y="152400"/>
              <a:ext cx="1695450" cy="6953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5E84621A-F495-4A17-B4DF-D9807167DA9E}"/>
                </a:ext>
              </a:extLst>
            </p:cNvPr>
            <p:cNvCxnSpPr/>
            <p:nvPr/>
          </p:nvCxnSpPr>
          <p:spPr>
            <a:xfrm flipH="1">
              <a:off x="3514725" y="495300"/>
              <a:ext cx="1533525" cy="6477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2BEE9A02-6D94-42EA-B784-F503BC4661C7}"/>
                </a:ext>
              </a:extLst>
            </p:cNvPr>
            <p:cNvCxnSpPr/>
            <p:nvPr/>
          </p:nvCxnSpPr>
          <p:spPr>
            <a:xfrm>
              <a:off x="3352800" y="1704975"/>
              <a:ext cx="691763" cy="14630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0A1A0A40-CBE8-4592-BE75-8E075682B735}"/>
                </a:ext>
              </a:extLst>
            </p:cNvPr>
            <p:cNvCxnSpPr/>
            <p:nvPr/>
          </p:nvCxnSpPr>
          <p:spPr>
            <a:xfrm flipH="1" flipV="1">
              <a:off x="3152775" y="1733550"/>
              <a:ext cx="647383" cy="143289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Text Box 749">
              <a:extLst>
                <a:ext uri="{FF2B5EF4-FFF2-40B4-BE49-F238E27FC236}">
                  <a16:creationId xmlns:a16="http://schemas.microsoft.com/office/drawing/2014/main" id="{E6A0F719-B4AE-469F-BE04-E1BD8991D716}"/>
                </a:ext>
              </a:extLst>
            </p:cNvPr>
            <p:cNvSpPr txBox="1"/>
            <p:nvPr/>
          </p:nvSpPr>
          <p:spPr>
            <a:xfrm>
              <a:off x="1504950" y="847725"/>
              <a:ext cx="871855" cy="28575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Overview</a:t>
              </a:r>
              <a:endParaRPr lang="en-IN" sz="1200">
                <a:latin typeface="Times New Roman" panose="02020603050405020304" pitchFamily="18" charset="0"/>
                <a:ea typeface="Times New Roman" panose="02020603050405020304" pitchFamily="18" charset="0"/>
              </a:endParaRPr>
            </a:p>
          </p:txBody>
        </p:sp>
        <p:sp>
          <p:nvSpPr>
            <p:cNvPr id="16" name="Text Box 751">
              <a:extLst>
                <a:ext uri="{FF2B5EF4-FFF2-40B4-BE49-F238E27FC236}">
                  <a16:creationId xmlns:a16="http://schemas.microsoft.com/office/drawing/2014/main" id="{673CF5D1-C7E7-4BD6-B7D1-3C5088F8585C}"/>
                </a:ext>
              </a:extLst>
            </p:cNvPr>
            <p:cNvSpPr txBox="1"/>
            <p:nvPr/>
          </p:nvSpPr>
          <p:spPr>
            <a:xfrm rot="20326914">
              <a:off x="4036708" y="751091"/>
              <a:ext cx="1451585" cy="76476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dirty="0">
                  <a:latin typeface="Times New Roman" panose="02020603050405020304" pitchFamily="18" charset="0"/>
                  <a:ea typeface="Times New Roman" panose="02020603050405020304" pitchFamily="18" charset="0"/>
                </a:rPr>
                <a:t>Request login/upload contents/take exams</a:t>
              </a:r>
              <a:endParaRPr lang="en-IN" sz="1200" dirty="0">
                <a:latin typeface="Times New Roman" panose="02020603050405020304" pitchFamily="18" charset="0"/>
                <a:ea typeface="Times New Roman" panose="02020603050405020304" pitchFamily="18" charset="0"/>
              </a:endParaRPr>
            </a:p>
          </p:txBody>
        </p:sp>
        <p:sp>
          <p:nvSpPr>
            <p:cNvPr id="17" name="Text Box 752">
              <a:extLst>
                <a:ext uri="{FF2B5EF4-FFF2-40B4-BE49-F238E27FC236}">
                  <a16:creationId xmlns:a16="http://schemas.microsoft.com/office/drawing/2014/main" id="{8830B27D-3457-451B-8964-4160F65AFBF3}"/>
                </a:ext>
              </a:extLst>
            </p:cNvPr>
            <p:cNvSpPr txBox="1"/>
            <p:nvPr/>
          </p:nvSpPr>
          <p:spPr>
            <a:xfrm rot="20093453">
              <a:off x="3705225" y="38100"/>
              <a:ext cx="847725" cy="30480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Response</a:t>
              </a:r>
              <a:endParaRPr lang="en-IN" sz="1200">
                <a:latin typeface="Times New Roman" panose="02020603050405020304" pitchFamily="18" charset="0"/>
                <a:ea typeface="Times New Roman" panose="02020603050405020304" pitchFamily="18" charset="0"/>
              </a:endParaRPr>
            </a:p>
          </p:txBody>
        </p:sp>
        <p:sp>
          <p:nvSpPr>
            <p:cNvPr id="18" name="Text Box 753">
              <a:extLst>
                <a:ext uri="{FF2B5EF4-FFF2-40B4-BE49-F238E27FC236}">
                  <a16:creationId xmlns:a16="http://schemas.microsoft.com/office/drawing/2014/main" id="{1186F3F7-337F-48AE-9B64-D89E73A01DEF}"/>
                </a:ext>
              </a:extLst>
            </p:cNvPr>
            <p:cNvSpPr txBox="1"/>
            <p:nvPr/>
          </p:nvSpPr>
          <p:spPr>
            <a:xfrm rot="3896699">
              <a:off x="2876233" y="2371407"/>
              <a:ext cx="847725" cy="30480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Response</a:t>
              </a:r>
              <a:endParaRPr lang="en-IN" sz="1200">
                <a:latin typeface="Times New Roman" panose="02020603050405020304" pitchFamily="18" charset="0"/>
                <a:ea typeface="Times New Roman" panose="02020603050405020304" pitchFamily="18" charset="0"/>
              </a:endParaRPr>
            </a:p>
          </p:txBody>
        </p:sp>
        <p:sp>
          <p:nvSpPr>
            <p:cNvPr id="19" name="Text Box 754">
              <a:extLst>
                <a:ext uri="{FF2B5EF4-FFF2-40B4-BE49-F238E27FC236}">
                  <a16:creationId xmlns:a16="http://schemas.microsoft.com/office/drawing/2014/main" id="{0E76A71F-7D29-4547-AF6B-AF3C730038D9}"/>
                </a:ext>
              </a:extLst>
            </p:cNvPr>
            <p:cNvSpPr txBox="1"/>
            <p:nvPr/>
          </p:nvSpPr>
          <p:spPr>
            <a:xfrm rot="3804270">
              <a:off x="3374441" y="2058196"/>
              <a:ext cx="1380839" cy="548213"/>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dirty="0">
                  <a:latin typeface="Times New Roman" panose="02020603050405020304" pitchFamily="18" charset="0"/>
                  <a:ea typeface="Times New Roman" panose="02020603050405020304" pitchFamily="18" charset="0"/>
                </a:rPr>
                <a:t>Request login/view courses/give exams</a:t>
              </a:r>
              <a:endParaRPr lang="en-IN" sz="1200" dirty="0">
                <a:latin typeface="Times New Roman" panose="02020603050405020304" pitchFamily="18" charset="0"/>
                <a:ea typeface="Times New Roman" panose="02020603050405020304" pitchFamily="18" charset="0"/>
              </a:endParaRPr>
            </a:p>
          </p:txBody>
        </p:sp>
        <p:cxnSp>
          <p:nvCxnSpPr>
            <p:cNvPr id="20" name="Straight Arrow Connector 19">
              <a:extLst>
                <a:ext uri="{FF2B5EF4-FFF2-40B4-BE49-F238E27FC236}">
                  <a16:creationId xmlns:a16="http://schemas.microsoft.com/office/drawing/2014/main" id="{158487E5-2E0D-479E-A8D7-860F29612291}"/>
                </a:ext>
              </a:extLst>
            </p:cNvPr>
            <p:cNvCxnSpPr/>
            <p:nvPr/>
          </p:nvCxnSpPr>
          <p:spPr>
            <a:xfrm>
              <a:off x="1228725" y="1333500"/>
              <a:ext cx="12763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1" name="Text Box 379">
              <a:extLst>
                <a:ext uri="{FF2B5EF4-FFF2-40B4-BE49-F238E27FC236}">
                  <a16:creationId xmlns:a16="http://schemas.microsoft.com/office/drawing/2014/main" id="{512998F4-CD15-48B2-8A5D-93117092CB59}"/>
                </a:ext>
              </a:extLst>
            </p:cNvPr>
            <p:cNvSpPr txBox="1"/>
            <p:nvPr/>
          </p:nvSpPr>
          <p:spPr>
            <a:xfrm>
              <a:off x="1276350" y="1409700"/>
              <a:ext cx="1189249" cy="46672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latin typeface="Times New Roman" panose="02020603050405020304" pitchFamily="18" charset="0"/>
                  <a:ea typeface="Times New Roman" panose="02020603050405020304" pitchFamily="18" charset="0"/>
                </a:rPr>
                <a:t>Request login/manages teachers and courses</a:t>
              </a:r>
              <a:endParaRPr lang="en-IN" sz="1200">
                <a:latin typeface="Times New Roman" panose="02020603050405020304" pitchFamily="18" charset="0"/>
                <a:ea typeface="Times New Roman" panose="02020603050405020304" pitchFamily="18" charset="0"/>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16</a:t>
            </a:fld>
            <a:endParaRPr/>
          </a:p>
        </p:txBody>
      </p:sp>
      <p:grpSp>
        <p:nvGrpSpPr>
          <p:cNvPr id="22" name="Group 21">
            <a:extLst>
              <a:ext uri="{FF2B5EF4-FFF2-40B4-BE49-F238E27FC236}">
                <a16:creationId xmlns:a16="http://schemas.microsoft.com/office/drawing/2014/main" id="{D9C89919-B397-43C4-8D6E-3C2D5448CA40}"/>
              </a:ext>
            </a:extLst>
          </p:cNvPr>
          <p:cNvGrpSpPr/>
          <p:nvPr/>
        </p:nvGrpSpPr>
        <p:grpSpPr>
          <a:xfrm>
            <a:off x="614364" y="1104457"/>
            <a:ext cx="7915275" cy="4271260"/>
            <a:chOff x="-37160" y="0"/>
            <a:chExt cx="5862129" cy="4655128"/>
          </a:xfrm>
        </p:grpSpPr>
        <p:sp>
          <p:nvSpPr>
            <p:cNvPr id="23" name="Rectangle 22">
              <a:extLst>
                <a:ext uri="{FF2B5EF4-FFF2-40B4-BE49-F238E27FC236}">
                  <a16:creationId xmlns:a16="http://schemas.microsoft.com/office/drawing/2014/main" id="{4E9BA3F6-B642-4EA7-8079-E99F230C95E3}"/>
                </a:ext>
              </a:extLst>
            </p:cNvPr>
            <p:cNvSpPr/>
            <p:nvPr/>
          </p:nvSpPr>
          <p:spPr>
            <a:xfrm>
              <a:off x="150172" y="0"/>
              <a:ext cx="1228725" cy="56197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Teacher</a:t>
              </a:r>
              <a:endParaRPr lang="en-IN" sz="1200">
                <a:solidFill>
                  <a:srgbClr val="000000"/>
                </a:solidFill>
                <a:latin typeface="Times New Roman" panose="02020603050405020304" pitchFamily="18" charset="0"/>
                <a:ea typeface="Times New Roman" panose="02020603050405020304" pitchFamily="18" charset="0"/>
              </a:endParaRPr>
            </a:p>
          </p:txBody>
        </p:sp>
        <p:sp>
          <p:nvSpPr>
            <p:cNvPr id="24" name="Rectangle 23">
              <a:extLst>
                <a:ext uri="{FF2B5EF4-FFF2-40B4-BE49-F238E27FC236}">
                  <a16:creationId xmlns:a16="http://schemas.microsoft.com/office/drawing/2014/main" id="{B87EF650-080E-4DF5-ADAC-6E3817FDDD67}"/>
                </a:ext>
              </a:extLst>
            </p:cNvPr>
            <p:cNvSpPr/>
            <p:nvPr/>
          </p:nvSpPr>
          <p:spPr>
            <a:xfrm>
              <a:off x="2453985" y="0"/>
              <a:ext cx="1228725" cy="56197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Student</a:t>
              </a:r>
              <a:endParaRPr lang="en-IN" sz="1200">
                <a:solidFill>
                  <a:srgbClr val="000000"/>
                </a:solidFill>
                <a:latin typeface="Times New Roman" panose="02020603050405020304" pitchFamily="18" charset="0"/>
                <a:ea typeface="Times New Roman" panose="02020603050405020304" pitchFamily="18" charset="0"/>
              </a:endParaRPr>
            </a:p>
          </p:txBody>
        </p:sp>
        <p:sp>
          <p:nvSpPr>
            <p:cNvPr id="25" name="Rectangle 24">
              <a:extLst>
                <a:ext uri="{FF2B5EF4-FFF2-40B4-BE49-F238E27FC236}">
                  <a16:creationId xmlns:a16="http://schemas.microsoft.com/office/drawing/2014/main" id="{D10B36B9-A807-4825-A036-65F59AA92CD1}"/>
                </a:ext>
              </a:extLst>
            </p:cNvPr>
            <p:cNvSpPr/>
            <p:nvPr/>
          </p:nvSpPr>
          <p:spPr>
            <a:xfrm>
              <a:off x="4544042" y="0"/>
              <a:ext cx="1228725" cy="56197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Admin</a:t>
              </a:r>
              <a:endParaRPr lang="en-IN" sz="1200">
                <a:solidFill>
                  <a:srgbClr val="000000"/>
                </a:solidFill>
                <a:latin typeface="Times New Roman" panose="02020603050405020304" pitchFamily="18" charset="0"/>
                <a:ea typeface="Times New Roman" panose="02020603050405020304" pitchFamily="18" charset="0"/>
              </a:endParaRPr>
            </a:p>
          </p:txBody>
        </p:sp>
        <p:sp>
          <p:nvSpPr>
            <p:cNvPr id="26" name="Oval 25">
              <a:extLst>
                <a:ext uri="{FF2B5EF4-FFF2-40B4-BE49-F238E27FC236}">
                  <a16:creationId xmlns:a16="http://schemas.microsoft.com/office/drawing/2014/main" id="{236B91E6-64EB-41C5-9FAF-18EC39094C15}"/>
                </a:ext>
              </a:extLst>
            </p:cNvPr>
            <p:cNvSpPr/>
            <p:nvPr/>
          </p:nvSpPr>
          <p:spPr>
            <a:xfrm>
              <a:off x="150172" y="1650671"/>
              <a:ext cx="1209675" cy="114300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Teacher Process</a:t>
              </a:r>
              <a:endParaRPr lang="en-IN" sz="1200">
                <a:solidFill>
                  <a:srgbClr val="000000"/>
                </a:solidFill>
                <a:latin typeface="Times New Roman" panose="02020603050405020304" pitchFamily="18" charset="0"/>
                <a:ea typeface="Times New Roman" panose="02020603050405020304" pitchFamily="18" charset="0"/>
              </a:endParaRPr>
            </a:p>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0.3</a:t>
              </a:r>
              <a:endParaRPr lang="en-IN" sz="1200">
                <a:solidFill>
                  <a:srgbClr val="000000"/>
                </a:solidFill>
                <a:latin typeface="Times New Roman" panose="02020603050405020304" pitchFamily="18" charset="0"/>
                <a:ea typeface="Times New Roman" panose="02020603050405020304" pitchFamily="18" charset="0"/>
              </a:endParaRPr>
            </a:p>
          </p:txBody>
        </p:sp>
        <p:sp>
          <p:nvSpPr>
            <p:cNvPr id="27" name="Oval 26">
              <a:extLst>
                <a:ext uri="{FF2B5EF4-FFF2-40B4-BE49-F238E27FC236}">
                  <a16:creationId xmlns:a16="http://schemas.microsoft.com/office/drawing/2014/main" id="{17D3C785-BB9B-4789-854C-FB471AF0B848}"/>
                </a:ext>
              </a:extLst>
            </p:cNvPr>
            <p:cNvSpPr/>
            <p:nvPr/>
          </p:nvSpPr>
          <p:spPr>
            <a:xfrm>
              <a:off x="2453985" y="1650671"/>
              <a:ext cx="1209675" cy="114300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Student Process</a:t>
              </a:r>
              <a:endParaRPr lang="en-IN" sz="1200">
                <a:solidFill>
                  <a:srgbClr val="000000"/>
                </a:solidFill>
                <a:latin typeface="Times New Roman" panose="02020603050405020304" pitchFamily="18" charset="0"/>
                <a:ea typeface="Times New Roman" panose="02020603050405020304" pitchFamily="18" charset="0"/>
              </a:endParaRPr>
            </a:p>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0.2</a:t>
              </a:r>
              <a:endParaRPr lang="en-IN" sz="1200">
                <a:solidFill>
                  <a:srgbClr val="000000"/>
                </a:solidFill>
                <a:latin typeface="Times New Roman" panose="02020603050405020304" pitchFamily="18" charset="0"/>
                <a:ea typeface="Times New Roman" panose="02020603050405020304" pitchFamily="18" charset="0"/>
              </a:endParaRPr>
            </a:p>
          </p:txBody>
        </p:sp>
        <p:sp>
          <p:nvSpPr>
            <p:cNvPr id="28" name="Oval 27">
              <a:extLst>
                <a:ext uri="{FF2B5EF4-FFF2-40B4-BE49-F238E27FC236}">
                  <a16:creationId xmlns:a16="http://schemas.microsoft.com/office/drawing/2014/main" id="{33B7295F-C15F-40FE-95C4-A51DC3559F1D}"/>
                </a:ext>
              </a:extLst>
            </p:cNvPr>
            <p:cNvSpPr/>
            <p:nvPr/>
          </p:nvSpPr>
          <p:spPr>
            <a:xfrm>
              <a:off x="4615294" y="1650671"/>
              <a:ext cx="1209675" cy="114300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Admin Process</a:t>
              </a:r>
              <a:endParaRPr lang="en-IN" sz="1200">
                <a:solidFill>
                  <a:srgbClr val="000000"/>
                </a:solidFill>
                <a:latin typeface="Times New Roman" panose="02020603050405020304" pitchFamily="18" charset="0"/>
                <a:ea typeface="Times New Roman" panose="02020603050405020304" pitchFamily="18" charset="0"/>
              </a:endParaRPr>
            </a:p>
            <a:p>
              <a:pPr marL="6350" marR="3175" indent="-6350" algn="ctr">
                <a:lnSpc>
                  <a:spcPct val="111000"/>
                </a:lnSpc>
                <a:spcAft>
                  <a:spcPts val="1045"/>
                </a:spcAft>
              </a:pPr>
              <a:r>
                <a:rPr lang="en-US" sz="1200">
                  <a:solidFill>
                    <a:srgbClr val="000000"/>
                  </a:solidFill>
                  <a:latin typeface="Times New Roman" panose="02020603050405020304" pitchFamily="18" charset="0"/>
                  <a:ea typeface="Times New Roman" panose="02020603050405020304" pitchFamily="18" charset="0"/>
                </a:rPr>
                <a:t>0.1</a:t>
              </a:r>
              <a:endParaRPr lang="en-IN" sz="1200">
                <a:solidFill>
                  <a:srgbClr val="000000"/>
                </a:solidFill>
                <a:latin typeface="Times New Roman" panose="02020603050405020304" pitchFamily="18" charset="0"/>
                <a:ea typeface="Times New Roman" panose="02020603050405020304" pitchFamily="18" charset="0"/>
              </a:endParaRPr>
            </a:p>
          </p:txBody>
        </p:sp>
        <p:cxnSp>
          <p:nvCxnSpPr>
            <p:cNvPr id="29" name="Straight Arrow Connector 28">
              <a:extLst>
                <a:ext uri="{FF2B5EF4-FFF2-40B4-BE49-F238E27FC236}">
                  <a16:creationId xmlns:a16="http://schemas.microsoft.com/office/drawing/2014/main" id="{0AD07B87-058A-4356-BB71-7175313DEA97}"/>
                </a:ext>
              </a:extLst>
            </p:cNvPr>
            <p:cNvCxnSpPr/>
            <p:nvPr/>
          </p:nvCxnSpPr>
          <p:spPr>
            <a:xfrm>
              <a:off x="535131" y="558141"/>
              <a:ext cx="0" cy="11525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E5D9C161-0911-4C6B-B2C3-21B8228DB8BF}"/>
                </a:ext>
              </a:extLst>
            </p:cNvPr>
            <p:cNvCxnSpPr/>
            <p:nvPr/>
          </p:nvCxnSpPr>
          <p:spPr>
            <a:xfrm flipV="1">
              <a:off x="903266" y="560615"/>
              <a:ext cx="0" cy="11239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1E850C5-D501-4C87-9867-768C28554A6A}"/>
                </a:ext>
              </a:extLst>
            </p:cNvPr>
            <p:cNvCxnSpPr/>
            <p:nvPr/>
          </p:nvCxnSpPr>
          <p:spPr>
            <a:xfrm>
              <a:off x="2827068" y="558141"/>
              <a:ext cx="0" cy="11252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0B953FD7-6E3E-4FD4-A61C-80A1C16FC60C}"/>
                </a:ext>
              </a:extLst>
            </p:cNvPr>
            <p:cNvCxnSpPr/>
            <p:nvPr/>
          </p:nvCxnSpPr>
          <p:spPr>
            <a:xfrm flipV="1">
              <a:off x="3242705" y="560615"/>
              <a:ext cx="0" cy="11239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A2F793F0-0FA5-4D26-8082-815F07A65FB6}"/>
                </a:ext>
              </a:extLst>
            </p:cNvPr>
            <p:cNvCxnSpPr/>
            <p:nvPr/>
          </p:nvCxnSpPr>
          <p:spPr>
            <a:xfrm>
              <a:off x="4976502" y="558141"/>
              <a:ext cx="0" cy="114570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822EC930-6143-4798-8D8E-006580A35785}"/>
                </a:ext>
              </a:extLst>
            </p:cNvPr>
            <p:cNvCxnSpPr/>
            <p:nvPr/>
          </p:nvCxnSpPr>
          <p:spPr>
            <a:xfrm flipV="1">
              <a:off x="5320887" y="536864"/>
              <a:ext cx="0" cy="11219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E1EC1135-3639-4722-8B92-0053D4D4EB85}"/>
                </a:ext>
              </a:extLst>
            </p:cNvPr>
            <p:cNvCxnSpPr/>
            <p:nvPr/>
          </p:nvCxnSpPr>
          <p:spPr>
            <a:xfrm>
              <a:off x="447055" y="4013860"/>
              <a:ext cx="5235053" cy="0"/>
            </a:xfrm>
            <a:prstGeom prst="line">
              <a:avLst/>
            </a:prstGeom>
          </p:spPr>
          <p:style>
            <a:lnRef idx="3">
              <a:schemeClr val="dk1"/>
            </a:lnRef>
            <a:fillRef idx="0">
              <a:schemeClr val="dk1"/>
            </a:fillRef>
            <a:effectRef idx="2">
              <a:schemeClr val="dk1"/>
            </a:effectRef>
            <a:fontRef idx="minor">
              <a:schemeClr val="tx1"/>
            </a:fontRef>
          </p:style>
        </p:cxnSp>
        <p:cxnSp>
          <p:nvCxnSpPr>
            <p:cNvPr id="36" name="Straight Connector 35">
              <a:extLst>
                <a:ext uri="{FF2B5EF4-FFF2-40B4-BE49-F238E27FC236}">
                  <a16:creationId xmlns:a16="http://schemas.microsoft.com/office/drawing/2014/main" id="{FBDB0953-730F-4E43-8C20-60308EA4E3DE}"/>
                </a:ext>
              </a:extLst>
            </p:cNvPr>
            <p:cNvCxnSpPr/>
            <p:nvPr/>
          </p:nvCxnSpPr>
          <p:spPr>
            <a:xfrm>
              <a:off x="447055" y="4655128"/>
              <a:ext cx="5308979" cy="0"/>
            </a:xfrm>
            <a:prstGeom prst="line">
              <a:avLst/>
            </a:prstGeom>
          </p:spPr>
          <p:style>
            <a:lnRef idx="3">
              <a:schemeClr val="dk1"/>
            </a:lnRef>
            <a:fillRef idx="0">
              <a:schemeClr val="dk1"/>
            </a:fillRef>
            <a:effectRef idx="2">
              <a:schemeClr val="dk1"/>
            </a:effectRef>
            <a:fontRef idx="minor">
              <a:schemeClr val="tx1"/>
            </a:fontRef>
          </p:style>
        </p:cxnSp>
        <p:sp>
          <p:nvSpPr>
            <p:cNvPr id="37" name="Text Box 736">
              <a:extLst>
                <a:ext uri="{FF2B5EF4-FFF2-40B4-BE49-F238E27FC236}">
                  <a16:creationId xmlns:a16="http://schemas.microsoft.com/office/drawing/2014/main" id="{52084940-0C62-4BB6-B69C-A9EA9414B4FE}"/>
                </a:ext>
              </a:extLst>
            </p:cNvPr>
            <p:cNvSpPr txBox="1"/>
            <p:nvPr/>
          </p:nvSpPr>
          <p:spPr>
            <a:xfrm rot="16200000">
              <a:off x="-247651" y="884712"/>
              <a:ext cx="964565" cy="469263"/>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Login/Upload contents</a:t>
              </a:r>
              <a:endParaRPr lang="en-IN" sz="1200">
                <a:latin typeface="Times New Roman" panose="02020603050405020304" pitchFamily="18" charset="0"/>
                <a:ea typeface="Times New Roman" panose="02020603050405020304" pitchFamily="18" charset="0"/>
              </a:endParaRPr>
            </a:p>
          </p:txBody>
        </p:sp>
        <p:sp>
          <p:nvSpPr>
            <p:cNvPr id="38" name="Text Box 737">
              <a:extLst>
                <a:ext uri="{FF2B5EF4-FFF2-40B4-BE49-F238E27FC236}">
                  <a16:creationId xmlns:a16="http://schemas.microsoft.com/office/drawing/2014/main" id="{E8044D7D-A563-463C-A2CF-2B26FB68EBBE}"/>
                </a:ext>
              </a:extLst>
            </p:cNvPr>
            <p:cNvSpPr txBox="1"/>
            <p:nvPr/>
          </p:nvSpPr>
          <p:spPr>
            <a:xfrm rot="16200000">
              <a:off x="1973034" y="884712"/>
              <a:ext cx="1038225" cy="50545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Login/Visits Courses</a:t>
              </a:r>
              <a:endParaRPr lang="en-IN" sz="1200">
                <a:latin typeface="Times New Roman" panose="02020603050405020304" pitchFamily="18" charset="0"/>
                <a:ea typeface="Times New Roman" panose="02020603050405020304" pitchFamily="18" charset="0"/>
              </a:endParaRPr>
            </a:p>
          </p:txBody>
        </p:sp>
        <p:sp>
          <p:nvSpPr>
            <p:cNvPr id="39" name="Text Box 742">
              <a:extLst>
                <a:ext uri="{FF2B5EF4-FFF2-40B4-BE49-F238E27FC236}">
                  <a16:creationId xmlns:a16="http://schemas.microsoft.com/office/drawing/2014/main" id="{FBA904D0-FF9C-4A67-95AF-0AD2D0921AEC}"/>
                </a:ext>
              </a:extLst>
            </p:cNvPr>
            <p:cNvSpPr txBox="1"/>
            <p:nvPr/>
          </p:nvSpPr>
          <p:spPr>
            <a:xfrm rot="16200000">
              <a:off x="4190941" y="978429"/>
              <a:ext cx="1038225" cy="30480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Request Data</a:t>
              </a:r>
              <a:endParaRPr lang="en-IN" sz="1200">
                <a:latin typeface="Times New Roman" panose="02020603050405020304" pitchFamily="18" charset="0"/>
                <a:ea typeface="Times New Roman" panose="02020603050405020304" pitchFamily="18" charset="0"/>
              </a:endParaRPr>
            </a:p>
          </p:txBody>
        </p:sp>
        <p:sp>
          <p:nvSpPr>
            <p:cNvPr id="40" name="Text Box 743">
              <a:extLst>
                <a:ext uri="{FF2B5EF4-FFF2-40B4-BE49-F238E27FC236}">
                  <a16:creationId xmlns:a16="http://schemas.microsoft.com/office/drawing/2014/main" id="{5D99C167-9325-4384-976B-86D51F33D680}"/>
                </a:ext>
              </a:extLst>
            </p:cNvPr>
            <p:cNvSpPr txBox="1"/>
            <p:nvPr/>
          </p:nvSpPr>
          <p:spPr>
            <a:xfrm rot="16200000">
              <a:off x="678751" y="975092"/>
              <a:ext cx="1038225" cy="30480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dirty="0">
                  <a:latin typeface="Times New Roman" panose="02020603050405020304" pitchFamily="18" charset="0"/>
                  <a:ea typeface="Times New Roman" panose="02020603050405020304" pitchFamily="18" charset="0"/>
                </a:rPr>
                <a:t>Response</a:t>
              </a:r>
              <a:endParaRPr lang="en-IN" sz="1200" dirty="0">
                <a:latin typeface="Times New Roman" panose="02020603050405020304" pitchFamily="18" charset="0"/>
                <a:ea typeface="Times New Roman" panose="02020603050405020304" pitchFamily="18" charset="0"/>
              </a:endParaRPr>
            </a:p>
          </p:txBody>
        </p:sp>
        <p:sp>
          <p:nvSpPr>
            <p:cNvPr id="41" name="Text Box 750">
              <a:extLst>
                <a:ext uri="{FF2B5EF4-FFF2-40B4-BE49-F238E27FC236}">
                  <a16:creationId xmlns:a16="http://schemas.microsoft.com/office/drawing/2014/main" id="{A83A486F-7E8F-4DA6-B71C-EFC411B8D3D7}"/>
                </a:ext>
              </a:extLst>
            </p:cNvPr>
            <p:cNvSpPr txBox="1"/>
            <p:nvPr/>
          </p:nvSpPr>
          <p:spPr>
            <a:xfrm rot="16200000">
              <a:off x="2943096" y="1011626"/>
              <a:ext cx="1038225" cy="30480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Response</a:t>
              </a:r>
              <a:endParaRPr lang="en-IN" sz="1200">
                <a:latin typeface="Times New Roman" panose="02020603050405020304" pitchFamily="18" charset="0"/>
                <a:ea typeface="Times New Roman" panose="02020603050405020304" pitchFamily="18" charset="0"/>
              </a:endParaRPr>
            </a:p>
          </p:txBody>
        </p:sp>
        <p:sp>
          <p:nvSpPr>
            <p:cNvPr id="42" name="Text Box 755">
              <a:extLst>
                <a:ext uri="{FF2B5EF4-FFF2-40B4-BE49-F238E27FC236}">
                  <a16:creationId xmlns:a16="http://schemas.microsoft.com/office/drawing/2014/main" id="{452CED6D-03C9-40C1-BC0D-F9B61622BDFD}"/>
                </a:ext>
              </a:extLst>
            </p:cNvPr>
            <p:cNvSpPr txBox="1"/>
            <p:nvPr/>
          </p:nvSpPr>
          <p:spPr>
            <a:xfrm rot="16200000">
              <a:off x="4997528" y="987874"/>
              <a:ext cx="1038225" cy="30480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Response</a:t>
              </a:r>
              <a:endParaRPr lang="en-IN" sz="1200">
                <a:latin typeface="Times New Roman" panose="02020603050405020304" pitchFamily="18" charset="0"/>
                <a:ea typeface="Times New Roman" panose="02020603050405020304" pitchFamily="18" charset="0"/>
              </a:endParaRPr>
            </a:p>
          </p:txBody>
        </p:sp>
        <p:cxnSp>
          <p:nvCxnSpPr>
            <p:cNvPr id="43" name="Straight Arrow Connector 42">
              <a:extLst>
                <a:ext uri="{FF2B5EF4-FFF2-40B4-BE49-F238E27FC236}">
                  <a16:creationId xmlns:a16="http://schemas.microsoft.com/office/drawing/2014/main" id="{C1CCF652-63EC-42A9-B27E-B90958713A59}"/>
                </a:ext>
              </a:extLst>
            </p:cNvPr>
            <p:cNvCxnSpPr/>
            <p:nvPr/>
          </p:nvCxnSpPr>
          <p:spPr>
            <a:xfrm>
              <a:off x="642009" y="2802577"/>
              <a:ext cx="0" cy="121201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4" name="Straight Arrow Connector 43">
              <a:extLst>
                <a:ext uri="{FF2B5EF4-FFF2-40B4-BE49-F238E27FC236}">
                  <a16:creationId xmlns:a16="http://schemas.microsoft.com/office/drawing/2014/main" id="{44AB5067-BD41-4E79-97ED-B31990ECE8CC}"/>
                </a:ext>
              </a:extLst>
            </p:cNvPr>
            <p:cNvCxnSpPr/>
            <p:nvPr/>
          </p:nvCxnSpPr>
          <p:spPr>
            <a:xfrm>
              <a:off x="2993323" y="2802577"/>
              <a:ext cx="0" cy="121530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5" name="Straight Arrow Connector 44">
              <a:extLst>
                <a:ext uri="{FF2B5EF4-FFF2-40B4-BE49-F238E27FC236}">
                  <a16:creationId xmlns:a16="http://schemas.microsoft.com/office/drawing/2014/main" id="{19CDE477-2589-4B88-951B-B3D7D722E99F}"/>
                </a:ext>
              </a:extLst>
            </p:cNvPr>
            <p:cNvCxnSpPr/>
            <p:nvPr/>
          </p:nvCxnSpPr>
          <p:spPr>
            <a:xfrm>
              <a:off x="5130881" y="2802577"/>
              <a:ext cx="0" cy="121530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6" name="Straight Arrow Connector 45">
              <a:extLst>
                <a:ext uri="{FF2B5EF4-FFF2-40B4-BE49-F238E27FC236}">
                  <a16:creationId xmlns:a16="http://schemas.microsoft.com/office/drawing/2014/main" id="{8D88424E-1B54-4D3B-82FE-A0EA0F4BDDDA}"/>
                </a:ext>
              </a:extLst>
            </p:cNvPr>
            <p:cNvCxnSpPr/>
            <p:nvPr/>
          </p:nvCxnSpPr>
          <p:spPr>
            <a:xfrm flipV="1">
              <a:off x="820139" y="2793176"/>
              <a:ext cx="0" cy="121458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7" name="Straight Arrow Connector 46">
              <a:extLst>
                <a:ext uri="{FF2B5EF4-FFF2-40B4-BE49-F238E27FC236}">
                  <a16:creationId xmlns:a16="http://schemas.microsoft.com/office/drawing/2014/main" id="{DD5AEFFC-ADCC-411C-B9C1-5D3079D21397}"/>
                </a:ext>
              </a:extLst>
            </p:cNvPr>
            <p:cNvCxnSpPr/>
            <p:nvPr/>
          </p:nvCxnSpPr>
          <p:spPr>
            <a:xfrm flipV="1">
              <a:off x="3207079" y="2793176"/>
              <a:ext cx="0" cy="12160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8" name="Straight Arrow Connector 47">
              <a:extLst>
                <a:ext uri="{FF2B5EF4-FFF2-40B4-BE49-F238E27FC236}">
                  <a16:creationId xmlns:a16="http://schemas.microsoft.com/office/drawing/2014/main" id="{2C202D2B-F726-4439-8280-EDAD4406E947}"/>
                </a:ext>
              </a:extLst>
            </p:cNvPr>
            <p:cNvCxnSpPr/>
            <p:nvPr/>
          </p:nvCxnSpPr>
          <p:spPr>
            <a:xfrm flipV="1">
              <a:off x="5320887" y="2793176"/>
              <a:ext cx="0" cy="121961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9" name="Text Box 762">
              <a:extLst>
                <a:ext uri="{FF2B5EF4-FFF2-40B4-BE49-F238E27FC236}">
                  <a16:creationId xmlns:a16="http://schemas.microsoft.com/office/drawing/2014/main" id="{24735138-7795-4DBF-AEF6-9B15FD649C87}"/>
                </a:ext>
              </a:extLst>
            </p:cNvPr>
            <p:cNvSpPr txBox="1"/>
            <p:nvPr/>
          </p:nvSpPr>
          <p:spPr>
            <a:xfrm rot="16200000">
              <a:off x="-321204" y="3126757"/>
              <a:ext cx="1072749" cy="50466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dirty="0">
                  <a:latin typeface="Times New Roman" panose="02020603050405020304" pitchFamily="18" charset="0"/>
                  <a:ea typeface="Times New Roman" panose="02020603050405020304" pitchFamily="18" charset="0"/>
                </a:rPr>
                <a:t>Store Teacher’s Data</a:t>
              </a:r>
              <a:endParaRPr lang="en-IN" sz="1200" dirty="0">
                <a:latin typeface="Times New Roman" panose="02020603050405020304" pitchFamily="18" charset="0"/>
                <a:ea typeface="Times New Roman" panose="02020603050405020304" pitchFamily="18" charset="0"/>
              </a:endParaRPr>
            </a:p>
          </p:txBody>
        </p:sp>
        <p:sp>
          <p:nvSpPr>
            <p:cNvPr id="50" name="Text Box 763">
              <a:extLst>
                <a:ext uri="{FF2B5EF4-FFF2-40B4-BE49-F238E27FC236}">
                  <a16:creationId xmlns:a16="http://schemas.microsoft.com/office/drawing/2014/main" id="{0233DC20-D793-40AB-B973-BED6242E3966}"/>
                </a:ext>
              </a:extLst>
            </p:cNvPr>
            <p:cNvSpPr txBox="1"/>
            <p:nvPr/>
          </p:nvSpPr>
          <p:spPr>
            <a:xfrm rot="16200000">
              <a:off x="1927179" y="3096539"/>
              <a:ext cx="1105370" cy="48409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dirty="0">
                  <a:latin typeface="Times New Roman" panose="02020603050405020304" pitchFamily="18" charset="0"/>
                  <a:ea typeface="Times New Roman" panose="02020603050405020304" pitchFamily="18" charset="0"/>
                </a:rPr>
                <a:t>Store Student’s Data</a:t>
              </a:r>
              <a:endParaRPr lang="en-IN" sz="1200" dirty="0">
                <a:latin typeface="Times New Roman" panose="02020603050405020304" pitchFamily="18" charset="0"/>
                <a:ea typeface="Times New Roman" panose="02020603050405020304" pitchFamily="18" charset="0"/>
              </a:endParaRPr>
            </a:p>
          </p:txBody>
        </p:sp>
        <p:sp>
          <p:nvSpPr>
            <p:cNvPr id="51" name="Text Box 764">
              <a:extLst>
                <a:ext uri="{FF2B5EF4-FFF2-40B4-BE49-F238E27FC236}">
                  <a16:creationId xmlns:a16="http://schemas.microsoft.com/office/drawing/2014/main" id="{F2970A46-48A5-4364-8C02-A7BDDBCFFA9E}"/>
                </a:ext>
              </a:extLst>
            </p:cNvPr>
            <p:cNvSpPr txBox="1"/>
            <p:nvPr/>
          </p:nvSpPr>
          <p:spPr>
            <a:xfrm rot="16200000">
              <a:off x="4106991" y="3016423"/>
              <a:ext cx="1087120" cy="53154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dirty="0">
                  <a:latin typeface="Times New Roman" panose="02020603050405020304" pitchFamily="18" charset="0"/>
                  <a:ea typeface="Times New Roman" panose="02020603050405020304" pitchFamily="18" charset="0"/>
                </a:rPr>
                <a:t>Store Admin’s Data</a:t>
              </a:r>
              <a:endParaRPr lang="en-IN" sz="1200" dirty="0">
                <a:latin typeface="Times New Roman" panose="02020603050405020304" pitchFamily="18" charset="0"/>
                <a:ea typeface="Times New Roman" panose="02020603050405020304" pitchFamily="18" charset="0"/>
              </a:endParaRPr>
            </a:p>
          </p:txBody>
        </p:sp>
        <p:sp>
          <p:nvSpPr>
            <p:cNvPr id="52" name="Text Box 765">
              <a:extLst>
                <a:ext uri="{FF2B5EF4-FFF2-40B4-BE49-F238E27FC236}">
                  <a16:creationId xmlns:a16="http://schemas.microsoft.com/office/drawing/2014/main" id="{1A7648E3-C9D3-4037-BE34-C736582A9D5E}"/>
                </a:ext>
              </a:extLst>
            </p:cNvPr>
            <p:cNvSpPr txBox="1"/>
            <p:nvPr/>
          </p:nvSpPr>
          <p:spPr>
            <a:xfrm rot="16200000">
              <a:off x="585683" y="3117107"/>
              <a:ext cx="1098095" cy="450232"/>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Fetch Records</a:t>
              </a:r>
              <a:endParaRPr lang="en-IN" sz="1200">
                <a:latin typeface="Times New Roman" panose="02020603050405020304" pitchFamily="18" charset="0"/>
                <a:ea typeface="Times New Roman" panose="02020603050405020304" pitchFamily="18" charset="0"/>
              </a:endParaRPr>
            </a:p>
          </p:txBody>
        </p:sp>
        <p:sp>
          <p:nvSpPr>
            <p:cNvPr id="53" name="Text Box 766">
              <a:extLst>
                <a:ext uri="{FF2B5EF4-FFF2-40B4-BE49-F238E27FC236}">
                  <a16:creationId xmlns:a16="http://schemas.microsoft.com/office/drawing/2014/main" id="{F4711F6A-17BC-48CD-BE87-F35DE2A36D07}"/>
                </a:ext>
              </a:extLst>
            </p:cNvPr>
            <p:cNvSpPr txBox="1"/>
            <p:nvPr/>
          </p:nvSpPr>
          <p:spPr>
            <a:xfrm rot="16200000">
              <a:off x="2835424" y="3195892"/>
              <a:ext cx="1075310" cy="26987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Fetch Records</a:t>
              </a:r>
              <a:endParaRPr lang="en-IN" sz="1200">
                <a:latin typeface="Times New Roman" panose="02020603050405020304" pitchFamily="18" charset="0"/>
                <a:ea typeface="Times New Roman" panose="02020603050405020304" pitchFamily="18" charset="0"/>
              </a:endParaRPr>
            </a:p>
          </p:txBody>
        </p:sp>
        <p:sp>
          <p:nvSpPr>
            <p:cNvPr id="54" name="Text Box 767">
              <a:extLst>
                <a:ext uri="{FF2B5EF4-FFF2-40B4-BE49-F238E27FC236}">
                  <a16:creationId xmlns:a16="http://schemas.microsoft.com/office/drawing/2014/main" id="{BB230C76-557A-4C9C-93FD-67BF487BBB2B}"/>
                </a:ext>
              </a:extLst>
            </p:cNvPr>
            <p:cNvSpPr txBox="1"/>
            <p:nvPr/>
          </p:nvSpPr>
          <p:spPr>
            <a:xfrm rot="16200000">
              <a:off x="5057221" y="3303881"/>
              <a:ext cx="890547" cy="27034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Fetch Data</a:t>
              </a:r>
              <a:endParaRPr lang="en-IN" sz="1200">
                <a:latin typeface="Times New Roman" panose="02020603050405020304" pitchFamily="18" charset="0"/>
                <a:ea typeface="Times New Roman" panose="02020603050405020304" pitchFamily="18" charset="0"/>
              </a:endParaRPr>
            </a:p>
          </p:txBody>
        </p:sp>
        <p:sp>
          <p:nvSpPr>
            <p:cNvPr id="55" name="Text Box 18880">
              <a:extLst>
                <a:ext uri="{FF2B5EF4-FFF2-40B4-BE49-F238E27FC236}">
                  <a16:creationId xmlns:a16="http://schemas.microsoft.com/office/drawing/2014/main" id="{DA0FC683-8AF6-48F1-B51D-8CC584E2A70C}"/>
                </a:ext>
              </a:extLst>
            </p:cNvPr>
            <p:cNvSpPr txBox="1"/>
            <p:nvPr/>
          </p:nvSpPr>
          <p:spPr>
            <a:xfrm>
              <a:off x="2560813" y="4203342"/>
              <a:ext cx="1199218" cy="33510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latin typeface="Times New Roman" panose="02020603050405020304" pitchFamily="18" charset="0"/>
                  <a:ea typeface="Times New Roman" panose="02020603050405020304" pitchFamily="18" charset="0"/>
                </a:rPr>
                <a:t>Data Storage</a:t>
              </a:r>
              <a:endParaRPr lang="en-IN" sz="1200">
                <a:latin typeface="Times New Roman" panose="02020603050405020304" pitchFamily="18" charset="0"/>
                <a:ea typeface="Times New Roman" panose="02020603050405020304" pitchFamily="18" charset="0"/>
              </a:endParaRPr>
            </a:p>
          </p:txBody>
        </p:sp>
      </p:grpSp>
      <p:sp>
        <p:nvSpPr>
          <p:cNvPr id="57" name="Google Shape;1008;p25">
            <a:extLst>
              <a:ext uri="{FF2B5EF4-FFF2-40B4-BE49-F238E27FC236}">
                <a16:creationId xmlns:a16="http://schemas.microsoft.com/office/drawing/2014/main" id="{880D20F2-07B1-4D1F-B414-6BC37C86437B}"/>
              </a:ext>
            </a:extLst>
          </p:cNvPr>
          <p:cNvSpPr txBox="1">
            <a:spLocks noGrp="1"/>
          </p:cNvSpPr>
          <p:nvPr>
            <p:ph type="title"/>
          </p:nvPr>
        </p:nvSpPr>
        <p:spPr>
          <a:xfrm>
            <a:off x="211299" y="206439"/>
            <a:ext cx="3362873" cy="515634"/>
          </a:xfrm>
          <a:prstGeom prst="rect">
            <a:avLst/>
          </a:prstGeom>
        </p:spPr>
        <p:txBody>
          <a:bodyPr spcFirstLastPara="1" wrap="square" lIns="0" tIns="0" rIns="0" bIns="0" anchor="ctr" anchorCtr="0">
            <a:noAutofit/>
          </a:bodyPr>
          <a:lstStyle/>
          <a:p>
            <a:pPr marL="285750" indent="-285750">
              <a:buFont typeface="Arial" panose="020B0604020202020204" pitchFamily="34" charset="0"/>
              <a:buChar char="•"/>
            </a:pPr>
            <a:r>
              <a:rPr lang="en-US" sz="1800" dirty="0"/>
              <a:t>Level 0 Data Flow Diagram</a:t>
            </a:r>
            <a:endParaRPr sz="1800" dirty="0"/>
          </a:p>
        </p:txBody>
      </p:sp>
    </p:spTree>
    <p:extLst>
      <p:ext uri="{BB962C8B-B14F-4D97-AF65-F5344CB8AC3E}">
        <p14:creationId xmlns:p14="http://schemas.microsoft.com/office/powerpoint/2010/main" val="14914967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xfrm>
            <a:off x="4754685" y="5965474"/>
            <a:ext cx="548700" cy="495887"/>
          </a:xfrm>
          <a:prstGeom prst="rect">
            <a:avLst/>
          </a:prstGeom>
        </p:spPr>
        <p:txBody>
          <a:bodyPr spcFirstLastPara="1" wrap="square" lIns="0" tIns="0" rIns="0" bIns="0" anchor="ctr" anchorCtr="0">
            <a:noAutofit/>
          </a:bodyPr>
          <a:lstStyle/>
          <a:p>
            <a:fld id="{00000000-1234-1234-1234-123412341234}" type="slidenum">
              <a:rPr lang="en"/>
              <a:pPr/>
              <a:t>17</a:t>
            </a:fld>
            <a:endParaRPr dirty="0"/>
          </a:p>
        </p:txBody>
      </p:sp>
      <p:sp>
        <p:nvSpPr>
          <p:cNvPr id="57" name="Google Shape;1008;p25">
            <a:extLst>
              <a:ext uri="{FF2B5EF4-FFF2-40B4-BE49-F238E27FC236}">
                <a16:creationId xmlns:a16="http://schemas.microsoft.com/office/drawing/2014/main" id="{880D20F2-07B1-4D1F-B414-6BC37C86437B}"/>
              </a:ext>
            </a:extLst>
          </p:cNvPr>
          <p:cNvSpPr txBox="1">
            <a:spLocks noGrp="1"/>
          </p:cNvSpPr>
          <p:nvPr>
            <p:ph type="title"/>
          </p:nvPr>
        </p:nvSpPr>
        <p:spPr>
          <a:xfrm>
            <a:off x="130543" y="118802"/>
            <a:ext cx="2870670" cy="396300"/>
          </a:xfrm>
          <a:prstGeom prst="rect">
            <a:avLst/>
          </a:prstGeom>
        </p:spPr>
        <p:txBody>
          <a:bodyPr spcFirstLastPara="1" wrap="square" lIns="0" tIns="0" rIns="0" bIns="0" anchor="t" anchorCtr="0">
            <a:noAutofit/>
          </a:bodyPr>
          <a:lstStyle/>
          <a:p>
            <a:pPr marL="285750" indent="-285750">
              <a:buFont typeface="Arial" panose="020B0604020202020204" pitchFamily="34" charset="0"/>
              <a:buChar char="•"/>
            </a:pPr>
            <a:r>
              <a:rPr lang="en-US" sz="1800" dirty="0"/>
              <a:t>Level 1 DFD of Admin</a:t>
            </a:r>
            <a:endParaRPr sz="1800" dirty="0"/>
          </a:p>
        </p:txBody>
      </p:sp>
      <p:grpSp>
        <p:nvGrpSpPr>
          <p:cNvPr id="179" name="Group 178">
            <a:extLst>
              <a:ext uri="{FF2B5EF4-FFF2-40B4-BE49-F238E27FC236}">
                <a16:creationId xmlns:a16="http://schemas.microsoft.com/office/drawing/2014/main" id="{ABD92BA2-9B63-4238-B650-1ACA6098C845}"/>
              </a:ext>
            </a:extLst>
          </p:cNvPr>
          <p:cNvGrpSpPr/>
          <p:nvPr/>
        </p:nvGrpSpPr>
        <p:grpSpPr>
          <a:xfrm>
            <a:off x="713224" y="230187"/>
            <a:ext cx="7896225" cy="6019800"/>
            <a:chOff x="0" y="0"/>
            <a:chExt cx="6475854" cy="8120333"/>
          </a:xfrm>
        </p:grpSpPr>
        <p:sp>
          <p:nvSpPr>
            <p:cNvPr id="180" name="Rectangle 179">
              <a:extLst>
                <a:ext uri="{FF2B5EF4-FFF2-40B4-BE49-F238E27FC236}">
                  <a16:creationId xmlns:a16="http://schemas.microsoft.com/office/drawing/2014/main" id="{FDB16CBC-38B8-4BE8-ACE2-D47AD5855BB3}"/>
                </a:ext>
              </a:extLst>
            </p:cNvPr>
            <p:cNvSpPr/>
            <p:nvPr/>
          </p:nvSpPr>
          <p:spPr>
            <a:xfrm>
              <a:off x="0" y="3800475"/>
              <a:ext cx="1358008" cy="443898"/>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Admin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81" name="Oval 180">
              <a:extLst>
                <a:ext uri="{FF2B5EF4-FFF2-40B4-BE49-F238E27FC236}">
                  <a16:creationId xmlns:a16="http://schemas.microsoft.com/office/drawing/2014/main" id="{A49AE8B2-6E65-42DB-A0CC-BFE5B9A163FB}"/>
                </a:ext>
              </a:extLst>
            </p:cNvPr>
            <p:cNvSpPr/>
            <p:nvPr/>
          </p:nvSpPr>
          <p:spPr>
            <a:xfrm>
              <a:off x="1895475" y="133350"/>
              <a:ext cx="1064678" cy="103189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b="1">
                  <a:solidFill>
                    <a:srgbClr val="000000"/>
                  </a:solidFill>
                  <a:effectLst/>
                  <a:latin typeface="Times New Roman" panose="02020603050405020304" pitchFamily="18" charset="0"/>
                  <a:ea typeface="Times New Roman" panose="02020603050405020304" pitchFamily="18" charset="0"/>
                </a:rPr>
                <a:t>Login 0.1.1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82" name="Oval 181">
              <a:extLst>
                <a:ext uri="{FF2B5EF4-FFF2-40B4-BE49-F238E27FC236}">
                  <a16:creationId xmlns:a16="http://schemas.microsoft.com/office/drawing/2014/main" id="{C44F5E8E-5E94-4E55-A09A-E0EA86C7D495}"/>
                </a:ext>
              </a:extLst>
            </p:cNvPr>
            <p:cNvSpPr/>
            <p:nvPr/>
          </p:nvSpPr>
          <p:spPr>
            <a:xfrm>
              <a:off x="2800350" y="7219950"/>
              <a:ext cx="897586" cy="77556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b="1" dirty="0">
                  <a:solidFill>
                    <a:srgbClr val="000000"/>
                  </a:solidFill>
                  <a:effectLst/>
                  <a:latin typeface="Times New Roman" panose="02020603050405020304" pitchFamily="18" charset="0"/>
                  <a:ea typeface="Times New Roman" panose="02020603050405020304" pitchFamily="18" charset="0"/>
                </a:rPr>
                <a:t>Feedback Response 0.1.6</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83" name="Oval 182">
              <a:extLst>
                <a:ext uri="{FF2B5EF4-FFF2-40B4-BE49-F238E27FC236}">
                  <a16:creationId xmlns:a16="http://schemas.microsoft.com/office/drawing/2014/main" id="{D880A799-B1AB-4D72-960F-6D29507BEAD4}"/>
                </a:ext>
              </a:extLst>
            </p:cNvPr>
            <p:cNvSpPr/>
            <p:nvPr/>
          </p:nvSpPr>
          <p:spPr>
            <a:xfrm>
              <a:off x="2552700" y="1438275"/>
              <a:ext cx="1115281" cy="79404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b="1">
                  <a:solidFill>
                    <a:srgbClr val="000000"/>
                  </a:solidFill>
                  <a:effectLst/>
                  <a:latin typeface="Times New Roman" panose="02020603050405020304" pitchFamily="18" charset="0"/>
                  <a:ea typeface="Times New Roman" panose="02020603050405020304" pitchFamily="18" charset="0"/>
                </a:rPr>
                <a:t>Teacher Management 0.1.2</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84" name="Oval 183">
              <a:extLst>
                <a:ext uri="{FF2B5EF4-FFF2-40B4-BE49-F238E27FC236}">
                  <a16:creationId xmlns:a16="http://schemas.microsoft.com/office/drawing/2014/main" id="{FBF73025-5F85-4F2E-AC98-E776AD8D9A24}"/>
                </a:ext>
              </a:extLst>
            </p:cNvPr>
            <p:cNvSpPr/>
            <p:nvPr/>
          </p:nvSpPr>
          <p:spPr>
            <a:xfrm>
              <a:off x="2676525" y="4876800"/>
              <a:ext cx="1240764" cy="88566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b="1">
                  <a:solidFill>
                    <a:srgbClr val="000000"/>
                  </a:solidFill>
                  <a:effectLst/>
                  <a:latin typeface="Times New Roman" panose="02020603050405020304" pitchFamily="18" charset="0"/>
                  <a:ea typeface="Times New Roman" panose="02020603050405020304" pitchFamily="18" charset="0"/>
                </a:rPr>
                <a:t>Payment Management 0.1.4</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85" name="Straight Connector 184">
              <a:extLst>
                <a:ext uri="{FF2B5EF4-FFF2-40B4-BE49-F238E27FC236}">
                  <a16:creationId xmlns:a16="http://schemas.microsoft.com/office/drawing/2014/main" id="{C488BF2E-9504-48CA-B7BC-614C235CC8E9}"/>
                </a:ext>
              </a:extLst>
            </p:cNvPr>
            <p:cNvCxnSpPr/>
            <p:nvPr/>
          </p:nvCxnSpPr>
          <p:spPr>
            <a:xfrm flipV="1">
              <a:off x="114300" y="619125"/>
              <a:ext cx="0" cy="3184962"/>
            </a:xfrm>
            <a:prstGeom prst="line">
              <a:avLst/>
            </a:prstGeom>
          </p:spPr>
          <p:style>
            <a:lnRef idx="1">
              <a:schemeClr val="dk1"/>
            </a:lnRef>
            <a:fillRef idx="0">
              <a:schemeClr val="dk1"/>
            </a:fillRef>
            <a:effectRef idx="0">
              <a:schemeClr val="dk1"/>
            </a:effectRef>
            <a:fontRef idx="minor">
              <a:schemeClr val="tx1"/>
            </a:fontRef>
          </p:style>
        </p:cxnSp>
        <p:cxnSp>
          <p:nvCxnSpPr>
            <p:cNvPr id="186" name="Straight Arrow Connector 185">
              <a:extLst>
                <a:ext uri="{FF2B5EF4-FFF2-40B4-BE49-F238E27FC236}">
                  <a16:creationId xmlns:a16="http://schemas.microsoft.com/office/drawing/2014/main" id="{F8A1BA26-A3AA-4076-81D7-2CBA5B78822C}"/>
                </a:ext>
              </a:extLst>
            </p:cNvPr>
            <p:cNvCxnSpPr/>
            <p:nvPr/>
          </p:nvCxnSpPr>
          <p:spPr>
            <a:xfrm>
              <a:off x="114300" y="619125"/>
              <a:ext cx="1781027" cy="132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7" name="Straight Connector 186">
              <a:extLst>
                <a:ext uri="{FF2B5EF4-FFF2-40B4-BE49-F238E27FC236}">
                  <a16:creationId xmlns:a16="http://schemas.microsoft.com/office/drawing/2014/main" id="{98286F70-665A-4A96-8E0D-027AF69D2FD8}"/>
                </a:ext>
              </a:extLst>
            </p:cNvPr>
            <p:cNvCxnSpPr/>
            <p:nvPr/>
          </p:nvCxnSpPr>
          <p:spPr>
            <a:xfrm flipH="1">
              <a:off x="295275" y="809625"/>
              <a:ext cx="1615577" cy="0"/>
            </a:xfrm>
            <a:prstGeom prst="line">
              <a:avLst/>
            </a:prstGeom>
          </p:spPr>
          <p:style>
            <a:lnRef idx="1">
              <a:schemeClr val="dk1"/>
            </a:lnRef>
            <a:fillRef idx="0">
              <a:schemeClr val="dk1"/>
            </a:fillRef>
            <a:effectRef idx="0">
              <a:schemeClr val="dk1"/>
            </a:effectRef>
            <a:fontRef idx="minor">
              <a:schemeClr val="tx1"/>
            </a:fontRef>
          </p:style>
        </p:cxnSp>
        <p:cxnSp>
          <p:nvCxnSpPr>
            <p:cNvPr id="188" name="Straight Arrow Connector 187">
              <a:extLst>
                <a:ext uri="{FF2B5EF4-FFF2-40B4-BE49-F238E27FC236}">
                  <a16:creationId xmlns:a16="http://schemas.microsoft.com/office/drawing/2014/main" id="{6644D727-6743-4BC9-930D-76E8B6F22E80}"/>
                </a:ext>
              </a:extLst>
            </p:cNvPr>
            <p:cNvCxnSpPr/>
            <p:nvPr/>
          </p:nvCxnSpPr>
          <p:spPr>
            <a:xfrm>
              <a:off x="295275" y="800100"/>
              <a:ext cx="0" cy="29963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9" name="Straight Connector 188">
              <a:extLst>
                <a:ext uri="{FF2B5EF4-FFF2-40B4-BE49-F238E27FC236}">
                  <a16:creationId xmlns:a16="http://schemas.microsoft.com/office/drawing/2014/main" id="{2F11805A-437B-477D-965E-4793E7E75A52}"/>
                </a:ext>
              </a:extLst>
            </p:cNvPr>
            <p:cNvCxnSpPr/>
            <p:nvPr/>
          </p:nvCxnSpPr>
          <p:spPr>
            <a:xfrm flipV="1">
              <a:off x="533400" y="1743075"/>
              <a:ext cx="0" cy="2050589"/>
            </a:xfrm>
            <a:prstGeom prst="line">
              <a:avLst/>
            </a:prstGeom>
          </p:spPr>
          <p:style>
            <a:lnRef idx="1">
              <a:schemeClr val="dk1"/>
            </a:lnRef>
            <a:fillRef idx="0">
              <a:schemeClr val="dk1"/>
            </a:fillRef>
            <a:effectRef idx="0">
              <a:schemeClr val="dk1"/>
            </a:effectRef>
            <a:fontRef idx="minor">
              <a:schemeClr val="tx1"/>
            </a:fontRef>
          </p:style>
        </p:cxnSp>
        <p:cxnSp>
          <p:nvCxnSpPr>
            <p:cNvPr id="190" name="Straight Arrow Connector 189">
              <a:extLst>
                <a:ext uri="{FF2B5EF4-FFF2-40B4-BE49-F238E27FC236}">
                  <a16:creationId xmlns:a16="http://schemas.microsoft.com/office/drawing/2014/main" id="{78BB5E2B-C16A-457E-B09A-9E5BB88805B1}"/>
                </a:ext>
              </a:extLst>
            </p:cNvPr>
            <p:cNvCxnSpPr/>
            <p:nvPr/>
          </p:nvCxnSpPr>
          <p:spPr>
            <a:xfrm>
              <a:off x="542925" y="1762125"/>
              <a:ext cx="203158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1" name="Straight Connector 190">
              <a:extLst>
                <a:ext uri="{FF2B5EF4-FFF2-40B4-BE49-F238E27FC236}">
                  <a16:creationId xmlns:a16="http://schemas.microsoft.com/office/drawing/2014/main" id="{3167DF65-1504-4942-B7CB-D89913B74618}"/>
                </a:ext>
              </a:extLst>
            </p:cNvPr>
            <p:cNvCxnSpPr/>
            <p:nvPr/>
          </p:nvCxnSpPr>
          <p:spPr>
            <a:xfrm flipH="1">
              <a:off x="657225" y="1885950"/>
              <a:ext cx="1898517" cy="0"/>
            </a:xfrm>
            <a:prstGeom prst="line">
              <a:avLst/>
            </a:prstGeom>
          </p:spPr>
          <p:style>
            <a:lnRef idx="1">
              <a:schemeClr val="dk1"/>
            </a:lnRef>
            <a:fillRef idx="0">
              <a:schemeClr val="dk1"/>
            </a:fillRef>
            <a:effectRef idx="0">
              <a:schemeClr val="dk1"/>
            </a:effectRef>
            <a:fontRef idx="minor">
              <a:schemeClr val="tx1"/>
            </a:fontRef>
          </p:style>
        </p:cxnSp>
        <p:cxnSp>
          <p:nvCxnSpPr>
            <p:cNvPr id="192" name="Straight Connector 191">
              <a:extLst>
                <a:ext uri="{FF2B5EF4-FFF2-40B4-BE49-F238E27FC236}">
                  <a16:creationId xmlns:a16="http://schemas.microsoft.com/office/drawing/2014/main" id="{DDE8AEF2-482C-46A1-A5D1-32172062685B}"/>
                </a:ext>
              </a:extLst>
            </p:cNvPr>
            <p:cNvCxnSpPr/>
            <p:nvPr/>
          </p:nvCxnSpPr>
          <p:spPr>
            <a:xfrm>
              <a:off x="1143000" y="4267200"/>
              <a:ext cx="0" cy="1012543"/>
            </a:xfrm>
            <a:prstGeom prst="line">
              <a:avLst/>
            </a:prstGeom>
          </p:spPr>
          <p:style>
            <a:lnRef idx="1">
              <a:schemeClr val="dk1"/>
            </a:lnRef>
            <a:fillRef idx="0">
              <a:schemeClr val="dk1"/>
            </a:fillRef>
            <a:effectRef idx="0">
              <a:schemeClr val="dk1"/>
            </a:effectRef>
            <a:fontRef idx="minor">
              <a:schemeClr val="tx1"/>
            </a:fontRef>
          </p:style>
        </p:cxnSp>
        <p:cxnSp>
          <p:nvCxnSpPr>
            <p:cNvPr id="193" name="Straight Arrow Connector 192">
              <a:extLst>
                <a:ext uri="{FF2B5EF4-FFF2-40B4-BE49-F238E27FC236}">
                  <a16:creationId xmlns:a16="http://schemas.microsoft.com/office/drawing/2014/main" id="{B6F5B7EF-4E5D-43A1-BB21-C520DDA1A57F}"/>
                </a:ext>
              </a:extLst>
            </p:cNvPr>
            <p:cNvCxnSpPr/>
            <p:nvPr/>
          </p:nvCxnSpPr>
          <p:spPr>
            <a:xfrm flipV="1">
              <a:off x="1143000" y="5276850"/>
              <a:ext cx="15293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4" name="Straight Connector 193">
              <a:extLst>
                <a:ext uri="{FF2B5EF4-FFF2-40B4-BE49-F238E27FC236}">
                  <a16:creationId xmlns:a16="http://schemas.microsoft.com/office/drawing/2014/main" id="{F51ED10E-E1D5-48D9-BBBF-792026FBF3E3}"/>
                </a:ext>
              </a:extLst>
            </p:cNvPr>
            <p:cNvCxnSpPr/>
            <p:nvPr/>
          </p:nvCxnSpPr>
          <p:spPr>
            <a:xfrm>
              <a:off x="381000" y="4257675"/>
              <a:ext cx="0" cy="3240435"/>
            </a:xfrm>
            <a:prstGeom prst="line">
              <a:avLst/>
            </a:prstGeom>
          </p:spPr>
          <p:style>
            <a:lnRef idx="1">
              <a:schemeClr val="dk1"/>
            </a:lnRef>
            <a:fillRef idx="0">
              <a:schemeClr val="dk1"/>
            </a:fillRef>
            <a:effectRef idx="0">
              <a:schemeClr val="dk1"/>
            </a:effectRef>
            <a:fontRef idx="minor">
              <a:schemeClr val="tx1"/>
            </a:fontRef>
          </p:style>
        </p:cxnSp>
        <p:cxnSp>
          <p:nvCxnSpPr>
            <p:cNvPr id="195" name="Straight Arrow Connector 194">
              <a:extLst>
                <a:ext uri="{FF2B5EF4-FFF2-40B4-BE49-F238E27FC236}">
                  <a16:creationId xmlns:a16="http://schemas.microsoft.com/office/drawing/2014/main" id="{DB693C43-43DA-487B-8554-78E66A6C363A}"/>
                </a:ext>
              </a:extLst>
            </p:cNvPr>
            <p:cNvCxnSpPr/>
            <p:nvPr/>
          </p:nvCxnSpPr>
          <p:spPr>
            <a:xfrm>
              <a:off x="390525" y="7496175"/>
              <a:ext cx="243174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6" name="Straight Connector 195">
              <a:extLst>
                <a:ext uri="{FF2B5EF4-FFF2-40B4-BE49-F238E27FC236}">
                  <a16:creationId xmlns:a16="http://schemas.microsoft.com/office/drawing/2014/main" id="{B9349588-5833-42E8-97EA-736EE14169DB}"/>
                </a:ext>
              </a:extLst>
            </p:cNvPr>
            <p:cNvCxnSpPr/>
            <p:nvPr/>
          </p:nvCxnSpPr>
          <p:spPr>
            <a:xfrm flipH="1">
              <a:off x="161925" y="7591425"/>
              <a:ext cx="2635482" cy="0"/>
            </a:xfrm>
            <a:prstGeom prst="line">
              <a:avLst/>
            </a:prstGeom>
          </p:spPr>
          <p:style>
            <a:lnRef idx="1">
              <a:schemeClr val="dk1"/>
            </a:lnRef>
            <a:fillRef idx="0">
              <a:schemeClr val="dk1"/>
            </a:fillRef>
            <a:effectRef idx="0">
              <a:schemeClr val="dk1"/>
            </a:effectRef>
            <a:fontRef idx="minor">
              <a:schemeClr val="tx1"/>
            </a:fontRef>
          </p:style>
        </p:cxnSp>
        <p:cxnSp>
          <p:nvCxnSpPr>
            <p:cNvPr id="197" name="Straight Arrow Connector 196">
              <a:extLst>
                <a:ext uri="{FF2B5EF4-FFF2-40B4-BE49-F238E27FC236}">
                  <a16:creationId xmlns:a16="http://schemas.microsoft.com/office/drawing/2014/main" id="{FD33021C-4757-475A-B21E-6BF4C7C8D960}"/>
                </a:ext>
              </a:extLst>
            </p:cNvPr>
            <p:cNvCxnSpPr/>
            <p:nvPr/>
          </p:nvCxnSpPr>
          <p:spPr>
            <a:xfrm flipV="1">
              <a:off x="161925" y="4248150"/>
              <a:ext cx="3114" cy="335018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8" name="Straight Connector 197">
              <a:extLst>
                <a:ext uri="{FF2B5EF4-FFF2-40B4-BE49-F238E27FC236}">
                  <a16:creationId xmlns:a16="http://schemas.microsoft.com/office/drawing/2014/main" id="{03E19B2C-C102-4742-A062-817217CFC772}"/>
                </a:ext>
              </a:extLst>
            </p:cNvPr>
            <p:cNvCxnSpPr/>
            <p:nvPr/>
          </p:nvCxnSpPr>
          <p:spPr>
            <a:xfrm>
              <a:off x="4695825" y="104775"/>
              <a:ext cx="843474" cy="0"/>
            </a:xfrm>
            <a:prstGeom prst="line">
              <a:avLst/>
            </a:prstGeom>
          </p:spPr>
          <p:style>
            <a:lnRef idx="1">
              <a:schemeClr val="dk1"/>
            </a:lnRef>
            <a:fillRef idx="0">
              <a:schemeClr val="dk1"/>
            </a:fillRef>
            <a:effectRef idx="0">
              <a:schemeClr val="dk1"/>
            </a:effectRef>
            <a:fontRef idx="minor">
              <a:schemeClr val="tx1"/>
            </a:fontRef>
          </p:style>
        </p:cxnSp>
        <p:cxnSp>
          <p:nvCxnSpPr>
            <p:cNvPr id="199" name="Straight Connector 198">
              <a:extLst>
                <a:ext uri="{FF2B5EF4-FFF2-40B4-BE49-F238E27FC236}">
                  <a16:creationId xmlns:a16="http://schemas.microsoft.com/office/drawing/2014/main" id="{08F10CB9-76BA-4DF5-80DC-0B14894EC530}"/>
                </a:ext>
              </a:extLst>
            </p:cNvPr>
            <p:cNvCxnSpPr/>
            <p:nvPr/>
          </p:nvCxnSpPr>
          <p:spPr>
            <a:xfrm>
              <a:off x="4667250" y="476250"/>
              <a:ext cx="843474" cy="0"/>
            </a:xfrm>
            <a:prstGeom prst="line">
              <a:avLst/>
            </a:prstGeom>
          </p:spPr>
          <p:style>
            <a:lnRef idx="1">
              <a:schemeClr val="dk1"/>
            </a:lnRef>
            <a:fillRef idx="0">
              <a:schemeClr val="dk1"/>
            </a:fillRef>
            <a:effectRef idx="0">
              <a:schemeClr val="dk1"/>
            </a:effectRef>
            <a:fontRef idx="minor">
              <a:schemeClr val="tx1"/>
            </a:fontRef>
          </p:style>
        </p:cxnSp>
        <p:cxnSp>
          <p:nvCxnSpPr>
            <p:cNvPr id="200" name="Straight Connector 199">
              <a:extLst>
                <a:ext uri="{FF2B5EF4-FFF2-40B4-BE49-F238E27FC236}">
                  <a16:creationId xmlns:a16="http://schemas.microsoft.com/office/drawing/2014/main" id="{E0401A9F-801D-460E-BD88-5108E5C0AA20}"/>
                </a:ext>
              </a:extLst>
            </p:cNvPr>
            <p:cNvCxnSpPr/>
            <p:nvPr/>
          </p:nvCxnSpPr>
          <p:spPr>
            <a:xfrm flipV="1">
              <a:off x="4676775" y="104775"/>
              <a:ext cx="0" cy="365763"/>
            </a:xfrm>
            <a:prstGeom prst="line">
              <a:avLst/>
            </a:prstGeom>
          </p:spPr>
          <p:style>
            <a:lnRef idx="1">
              <a:schemeClr val="dk1"/>
            </a:lnRef>
            <a:fillRef idx="0">
              <a:schemeClr val="dk1"/>
            </a:fillRef>
            <a:effectRef idx="0">
              <a:schemeClr val="dk1"/>
            </a:effectRef>
            <a:fontRef idx="minor">
              <a:schemeClr val="tx1"/>
            </a:fontRef>
          </p:style>
        </p:cxnSp>
        <p:sp>
          <p:nvSpPr>
            <p:cNvPr id="201" name="Text Box 19516">
              <a:extLst>
                <a:ext uri="{FF2B5EF4-FFF2-40B4-BE49-F238E27FC236}">
                  <a16:creationId xmlns:a16="http://schemas.microsoft.com/office/drawing/2014/main" id="{236C0AB2-A699-4B62-9C12-40CD5999F56B}"/>
                </a:ext>
              </a:extLst>
            </p:cNvPr>
            <p:cNvSpPr txBox="1"/>
            <p:nvPr/>
          </p:nvSpPr>
          <p:spPr>
            <a:xfrm>
              <a:off x="647700" y="295275"/>
              <a:ext cx="1015554" cy="290463"/>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Request Login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02" name="Text Box 19517">
              <a:extLst>
                <a:ext uri="{FF2B5EF4-FFF2-40B4-BE49-F238E27FC236}">
                  <a16:creationId xmlns:a16="http://schemas.microsoft.com/office/drawing/2014/main" id="{C0646A52-D7A4-4C48-AC21-A42213318A0A}"/>
                </a:ext>
              </a:extLst>
            </p:cNvPr>
            <p:cNvSpPr txBox="1"/>
            <p:nvPr/>
          </p:nvSpPr>
          <p:spPr>
            <a:xfrm>
              <a:off x="723900" y="895350"/>
              <a:ext cx="949977" cy="27438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View profile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03" name="Text Box 19518">
              <a:extLst>
                <a:ext uri="{FF2B5EF4-FFF2-40B4-BE49-F238E27FC236}">
                  <a16:creationId xmlns:a16="http://schemas.microsoft.com/office/drawing/2014/main" id="{1404798C-E404-4BA3-8031-3BAE87C3496F}"/>
                </a:ext>
              </a:extLst>
            </p:cNvPr>
            <p:cNvSpPr txBox="1"/>
            <p:nvPr/>
          </p:nvSpPr>
          <p:spPr>
            <a:xfrm>
              <a:off x="4695825" y="114300"/>
              <a:ext cx="593027" cy="331382"/>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admin</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04" name="Straight Arrow Connector 203">
              <a:extLst>
                <a:ext uri="{FF2B5EF4-FFF2-40B4-BE49-F238E27FC236}">
                  <a16:creationId xmlns:a16="http://schemas.microsoft.com/office/drawing/2014/main" id="{4B208FD1-38F9-43BB-B070-84F620C92907}"/>
                </a:ext>
              </a:extLst>
            </p:cNvPr>
            <p:cNvCxnSpPr/>
            <p:nvPr/>
          </p:nvCxnSpPr>
          <p:spPr>
            <a:xfrm flipV="1">
              <a:off x="2962275" y="190500"/>
              <a:ext cx="1707457" cy="2810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5" name="Straight Arrow Connector 204">
              <a:extLst>
                <a:ext uri="{FF2B5EF4-FFF2-40B4-BE49-F238E27FC236}">
                  <a16:creationId xmlns:a16="http://schemas.microsoft.com/office/drawing/2014/main" id="{E4DF4487-FB51-4F79-ADFD-A9497CB713F4}"/>
                </a:ext>
              </a:extLst>
            </p:cNvPr>
            <p:cNvCxnSpPr/>
            <p:nvPr/>
          </p:nvCxnSpPr>
          <p:spPr>
            <a:xfrm flipH="1">
              <a:off x="2952750" y="400050"/>
              <a:ext cx="1706356" cy="2987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6" name="Text Box 321">
              <a:extLst>
                <a:ext uri="{FF2B5EF4-FFF2-40B4-BE49-F238E27FC236}">
                  <a16:creationId xmlns:a16="http://schemas.microsoft.com/office/drawing/2014/main" id="{86210CF1-0A29-41E7-9A5D-108F40D66A95}"/>
                </a:ext>
              </a:extLst>
            </p:cNvPr>
            <p:cNvSpPr txBox="1"/>
            <p:nvPr/>
          </p:nvSpPr>
          <p:spPr>
            <a:xfrm rot="21087121">
              <a:off x="3048000" y="0"/>
              <a:ext cx="1186167" cy="27386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Username/Password</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07" name="Text Box 322">
              <a:extLst>
                <a:ext uri="{FF2B5EF4-FFF2-40B4-BE49-F238E27FC236}">
                  <a16:creationId xmlns:a16="http://schemas.microsoft.com/office/drawing/2014/main" id="{D7E250A3-F33C-410B-B526-2E12FF23D9AF}"/>
                </a:ext>
              </a:extLst>
            </p:cNvPr>
            <p:cNvSpPr txBox="1"/>
            <p:nvPr/>
          </p:nvSpPr>
          <p:spPr>
            <a:xfrm>
              <a:off x="647700" y="1409700"/>
              <a:ext cx="1824548" cy="332707"/>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Manages teacher’s records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08" name="Text Box 323">
              <a:extLst>
                <a:ext uri="{FF2B5EF4-FFF2-40B4-BE49-F238E27FC236}">
                  <a16:creationId xmlns:a16="http://schemas.microsoft.com/office/drawing/2014/main" id="{BE2718BD-E9CC-48F5-860A-8CF9DB09F92F}"/>
                </a:ext>
              </a:extLst>
            </p:cNvPr>
            <p:cNvSpPr txBox="1"/>
            <p:nvPr/>
          </p:nvSpPr>
          <p:spPr>
            <a:xfrm>
              <a:off x="981075" y="1914525"/>
              <a:ext cx="819467" cy="30967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View profiles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09" name="Straight Connector 208">
              <a:extLst>
                <a:ext uri="{FF2B5EF4-FFF2-40B4-BE49-F238E27FC236}">
                  <a16:creationId xmlns:a16="http://schemas.microsoft.com/office/drawing/2014/main" id="{41DECFD7-0B91-4029-8BFF-983AE300FDA4}"/>
                </a:ext>
              </a:extLst>
            </p:cNvPr>
            <p:cNvCxnSpPr/>
            <p:nvPr/>
          </p:nvCxnSpPr>
          <p:spPr>
            <a:xfrm>
              <a:off x="4781550" y="962025"/>
              <a:ext cx="1110594" cy="0"/>
            </a:xfrm>
            <a:prstGeom prst="line">
              <a:avLst/>
            </a:prstGeom>
          </p:spPr>
          <p:style>
            <a:lnRef idx="1">
              <a:schemeClr val="dk1"/>
            </a:lnRef>
            <a:fillRef idx="0">
              <a:schemeClr val="dk1"/>
            </a:fillRef>
            <a:effectRef idx="0">
              <a:schemeClr val="dk1"/>
            </a:effectRef>
            <a:fontRef idx="minor">
              <a:schemeClr val="tx1"/>
            </a:fontRef>
          </p:style>
        </p:cxnSp>
        <p:cxnSp>
          <p:nvCxnSpPr>
            <p:cNvPr id="210" name="Straight Connector 209">
              <a:extLst>
                <a:ext uri="{FF2B5EF4-FFF2-40B4-BE49-F238E27FC236}">
                  <a16:creationId xmlns:a16="http://schemas.microsoft.com/office/drawing/2014/main" id="{87964A10-2E6C-4BAE-95BA-95F966599A3C}"/>
                </a:ext>
              </a:extLst>
            </p:cNvPr>
            <p:cNvCxnSpPr/>
            <p:nvPr/>
          </p:nvCxnSpPr>
          <p:spPr>
            <a:xfrm>
              <a:off x="4791075" y="1409700"/>
              <a:ext cx="1092623" cy="0"/>
            </a:xfrm>
            <a:prstGeom prst="line">
              <a:avLst/>
            </a:prstGeom>
          </p:spPr>
          <p:style>
            <a:lnRef idx="1">
              <a:schemeClr val="dk1"/>
            </a:lnRef>
            <a:fillRef idx="0">
              <a:schemeClr val="dk1"/>
            </a:fillRef>
            <a:effectRef idx="0">
              <a:schemeClr val="dk1"/>
            </a:effectRef>
            <a:fontRef idx="minor">
              <a:schemeClr val="tx1"/>
            </a:fontRef>
          </p:style>
        </p:cxnSp>
        <p:cxnSp>
          <p:nvCxnSpPr>
            <p:cNvPr id="211" name="Straight Connector 210">
              <a:extLst>
                <a:ext uri="{FF2B5EF4-FFF2-40B4-BE49-F238E27FC236}">
                  <a16:creationId xmlns:a16="http://schemas.microsoft.com/office/drawing/2014/main" id="{FE1314A3-F4C1-4B02-9A4A-28AA7C963C66}"/>
                </a:ext>
              </a:extLst>
            </p:cNvPr>
            <p:cNvCxnSpPr/>
            <p:nvPr/>
          </p:nvCxnSpPr>
          <p:spPr>
            <a:xfrm flipV="1">
              <a:off x="4791075" y="962025"/>
              <a:ext cx="0" cy="452401"/>
            </a:xfrm>
            <a:prstGeom prst="line">
              <a:avLst/>
            </a:prstGeom>
          </p:spPr>
          <p:style>
            <a:lnRef idx="1">
              <a:schemeClr val="dk1"/>
            </a:lnRef>
            <a:fillRef idx="0">
              <a:schemeClr val="dk1"/>
            </a:fillRef>
            <a:effectRef idx="0">
              <a:schemeClr val="dk1"/>
            </a:effectRef>
            <a:fontRef idx="minor">
              <a:schemeClr val="tx1"/>
            </a:fontRef>
          </p:style>
        </p:cxnSp>
        <p:cxnSp>
          <p:nvCxnSpPr>
            <p:cNvPr id="212" name="Straight Arrow Connector 211">
              <a:extLst>
                <a:ext uri="{FF2B5EF4-FFF2-40B4-BE49-F238E27FC236}">
                  <a16:creationId xmlns:a16="http://schemas.microsoft.com/office/drawing/2014/main" id="{16E6421E-A301-46F5-AFDD-7C918364391E}"/>
                </a:ext>
              </a:extLst>
            </p:cNvPr>
            <p:cNvCxnSpPr/>
            <p:nvPr/>
          </p:nvCxnSpPr>
          <p:spPr>
            <a:xfrm flipV="1">
              <a:off x="3362325" y="1047750"/>
              <a:ext cx="1422774" cy="4299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3" name="Straight Arrow Connector 212">
              <a:extLst>
                <a:ext uri="{FF2B5EF4-FFF2-40B4-BE49-F238E27FC236}">
                  <a16:creationId xmlns:a16="http://schemas.microsoft.com/office/drawing/2014/main" id="{71040951-ECC1-4241-A78B-73C92F823DE8}"/>
                </a:ext>
              </a:extLst>
            </p:cNvPr>
            <p:cNvCxnSpPr/>
            <p:nvPr/>
          </p:nvCxnSpPr>
          <p:spPr>
            <a:xfrm flipH="1">
              <a:off x="3419475" y="1162050"/>
              <a:ext cx="1364118" cy="3763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14" name="Text Box 329">
              <a:extLst>
                <a:ext uri="{FF2B5EF4-FFF2-40B4-BE49-F238E27FC236}">
                  <a16:creationId xmlns:a16="http://schemas.microsoft.com/office/drawing/2014/main" id="{79C6BCDA-1917-4EFD-B4E9-D43FCAE93A1F}"/>
                </a:ext>
              </a:extLst>
            </p:cNvPr>
            <p:cNvSpPr txBox="1"/>
            <p:nvPr/>
          </p:nvSpPr>
          <p:spPr>
            <a:xfrm rot="20982242">
              <a:off x="3438525" y="619125"/>
              <a:ext cx="812666" cy="27105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View profile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15" name="Text Box 330">
              <a:extLst>
                <a:ext uri="{FF2B5EF4-FFF2-40B4-BE49-F238E27FC236}">
                  <a16:creationId xmlns:a16="http://schemas.microsoft.com/office/drawing/2014/main" id="{E31DB1F9-BBE5-45FB-85FC-D96332A5E431}"/>
                </a:ext>
              </a:extLst>
            </p:cNvPr>
            <p:cNvSpPr txBox="1"/>
            <p:nvPr/>
          </p:nvSpPr>
          <p:spPr>
            <a:xfrm>
              <a:off x="4819650" y="990600"/>
              <a:ext cx="760424" cy="36849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16" name="Straight Connector 215">
              <a:extLst>
                <a:ext uri="{FF2B5EF4-FFF2-40B4-BE49-F238E27FC236}">
                  <a16:creationId xmlns:a16="http://schemas.microsoft.com/office/drawing/2014/main" id="{D60CEDB5-F7D0-4AEC-8290-5917E914ED1F}"/>
                </a:ext>
              </a:extLst>
            </p:cNvPr>
            <p:cNvCxnSpPr/>
            <p:nvPr/>
          </p:nvCxnSpPr>
          <p:spPr>
            <a:xfrm>
              <a:off x="5286375" y="5086350"/>
              <a:ext cx="1110595" cy="0"/>
            </a:xfrm>
            <a:prstGeom prst="line">
              <a:avLst/>
            </a:prstGeom>
          </p:spPr>
          <p:style>
            <a:lnRef idx="1">
              <a:schemeClr val="dk1"/>
            </a:lnRef>
            <a:fillRef idx="0">
              <a:schemeClr val="dk1"/>
            </a:fillRef>
            <a:effectRef idx="0">
              <a:schemeClr val="dk1"/>
            </a:effectRef>
            <a:fontRef idx="minor">
              <a:schemeClr val="tx1"/>
            </a:fontRef>
          </p:style>
        </p:cxnSp>
        <p:cxnSp>
          <p:nvCxnSpPr>
            <p:cNvPr id="217" name="Straight Connector 216">
              <a:extLst>
                <a:ext uri="{FF2B5EF4-FFF2-40B4-BE49-F238E27FC236}">
                  <a16:creationId xmlns:a16="http://schemas.microsoft.com/office/drawing/2014/main" id="{E5504D46-3077-4586-9C06-B4187693B8EB}"/>
                </a:ext>
              </a:extLst>
            </p:cNvPr>
            <p:cNvCxnSpPr/>
            <p:nvPr/>
          </p:nvCxnSpPr>
          <p:spPr>
            <a:xfrm>
              <a:off x="5276850" y="5495925"/>
              <a:ext cx="1159991" cy="0"/>
            </a:xfrm>
            <a:prstGeom prst="line">
              <a:avLst/>
            </a:prstGeom>
          </p:spPr>
          <p:style>
            <a:lnRef idx="1">
              <a:schemeClr val="dk1"/>
            </a:lnRef>
            <a:fillRef idx="0">
              <a:schemeClr val="dk1"/>
            </a:fillRef>
            <a:effectRef idx="0">
              <a:schemeClr val="dk1"/>
            </a:effectRef>
            <a:fontRef idx="minor">
              <a:schemeClr val="tx1"/>
            </a:fontRef>
          </p:style>
        </p:cxnSp>
        <p:cxnSp>
          <p:nvCxnSpPr>
            <p:cNvPr id="218" name="Straight Connector 217">
              <a:extLst>
                <a:ext uri="{FF2B5EF4-FFF2-40B4-BE49-F238E27FC236}">
                  <a16:creationId xmlns:a16="http://schemas.microsoft.com/office/drawing/2014/main" id="{DE3FECF5-34A0-44B6-B26C-32A45E762F0C}"/>
                </a:ext>
              </a:extLst>
            </p:cNvPr>
            <p:cNvCxnSpPr/>
            <p:nvPr/>
          </p:nvCxnSpPr>
          <p:spPr>
            <a:xfrm flipV="1">
              <a:off x="5286375" y="5095875"/>
              <a:ext cx="0" cy="398510"/>
            </a:xfrm>
            <a:prstGeom prst="line">
              <a:avLst/>
            </a:prstGeom>
          </p:spPr>
          <p:style>
            <a:lnRef idx="1">
              <a:schemeClr val="dk1"/>
            </a:lnRef>
            <a:fillRef idx="0">
              <a:schemeClr val="dk1"/>
            </a:fillRef>
            <a:effectRef idx="0">
              <a:schemeClr val="dk1"/>
            </a:effectRef>
            <a:fontRef idx="minor">
              <a:schemeClr val="tx1"/>
            </a:fontRef>
          </p:style>
        </p:cxnSp>
        <p:cxnSp>
          <p:nvCxnSpPr>
            <p:cNvPr id="219" name="Straight Arrow Connector 218">
              <a:extLst>
                <a:ext uri="{FF2B5EF4-FFF2-40B4-BE49-F238E27FC236}">
                  <a16:creationId xmlns:a16="http://schemas.microsoft.com/office/drawing/2014/main" id="{C54EA2A9-FFC3-44C4-B4BD-4236E8C8AE9D}"/>
                </a:ext>
              </a:extLst>
            </p:cNvPr>
            <p:cNvCxnSpPr/>
            <p:nvPr/>
          </p:nvCxnSpPr>
          <p:spPr>
            <a:xfrm flipV="1">
              <a:off x="3895725" y="5210175"/>
              <a:ext cx="1387519" cy="603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0" name="Straight Arrow Connector 219">
              <a:extLst>
                <a:ext uri="{FF2B5EF4-FFF2-40B4-BE49-F238E27FC236}">
                  <a16:creationId xmlns:a16="http://schemas.microsoft.com/office/drawing/2014/main" id="{337C5B4B-F396-493E-82E8-CF16FC997CE8}"/>
                </a:ext>
              </a:extLst>
            </p:cNvPr>
            <p:cNvCxnSpPr/>
            <p:nvPr/>
          </p:nvCxnSpPr>
          <p:spPr>
            <a:xfrm flipH="1">
              <a:off x="3895725" y="5295900"/>
              <a:ext cx="1383451" cy="946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1" name="Straight Connector 220">
              <a:extLst>
                <a:ext uri="{FF2B5EF4-FFF2-40B4-BE49-F238E27FC236}">
                  <a16:creationId xmlns:a16="http://schemas.microsoft.com/office/drawing/2014/main" id="{460DBF21-6085-4FDD-A391-A4F402803CAC}"/>
                </a:ext>
              </a:extLst>
            </p:cNvPr>
            <p:cNvCxnSpPr/>
            <p:nvPr/>
          </p:nvCxnSpPr>
          <p:spPr>
            <a:xfrm>
              <a:off x="5133975" y="7543800"/>
              <a:ext cx="0" cy="456442"/>
            </a:xfrm>
            <a:prstGeom prst="line">
              <a:avLst/>
            </a:prstGeom>
          </p:spPr>
          <p:style>
            <a:lnRef idx="1">
              <a:schemeClr val="dk1"/>
            </a:lnRef>
            <a:fillRef idx="0">
              <a:schemeClr val="dk1"/>
            </a:fillRef>
            <a:effectRef idx="0">
              <a:schemeClr val="dk1"/>
            </a:effectRef>
            <a:fontRef idx="minor">
              <a:schemeClr val="tx1"/>
            </a:fontRef>
          </p:style>
        </p:cxnSp>
        <p:cxnSp>
          <p:nvCxnSpPr>
            <p:cNvPr id="222" name="Straight Connector 221">
              <a:extLst>
                <a:ext uri="{FF2B5EF4-FFF2-40B4-BE49-F238E27FC236}">
                  <a16:creationId xmlns:a16="http://schemas.microsoft.com/office/drawing/2014/main" id="{FD5AFBA6-881D-4FF5-BAB4-3FDBBC75F355}"/>
                </a:ext>
              </a:extLst>
            </p:cNvPr>
            <p:cNvCxnSpPr/>
            <p:nvPr/>
          </p:nvCxnSpPr>
          <p:spPr>
            <a:xfrm>
              <a:off x="5133975" y="7553325"/>
              <a:ext cx="1167576" cy="0"/>
            </a:xfrm>
            <a:prstGeom prst="line">
              <a:avLst/>
            </a:prstGeom>
          </p:spPr>
          <p:style>
            <a:lnRef idx="1">
              <a:schemeClr val="dk1"/>
            </a:lnRef>
            <a:fillRef idx="0">
              <a:schemeClr val="dk1"/>
            </a:fillRef>
            <a:effectRef idx="0">
              <a:schemeClr val="dk1"/>
            </a:effectRef>
            <a:fontRef idx="minor">
              <a:schemeClr val="tx1"/>
            </a:fontRef>
          </p:style>
        </p:cxnSp>
        <p:cxnSp>
          <p:nvCxnSpPr>
            <p:cNvPr id="223" name="Straight Connector 222">
              <a:extLst>
                <a:ext uri="{FF2B5EF4-FFF2-40B4-BE49-F238E27FC236}">
                  <a16:creationId xmlns:a16="http://schemas.microsoft.com/office/drawing/2014/main" id="{864A98B3-846A-41AE-A18A-893EEBC749DB}"/>
                </a:ext>
              </a:extLst>
            </p:cNvPr>
            <p:cNvCxnSpPr/>
            <p:nvPr/>
          </p:nvCxnSpPr>
          <p:spPr>
            <a:xfrm>
              <a:off x="5133975" y="7991475"/>
              <a:ext cx="1226789" cy="0"/>
            </a:xfrm>
            <a:prstGeom prst="line">
              <a:avLst/>
            </a:prstGeom>
          </p:spPr>
          <p:style>
            <a:lnRef idx="1">
              <a:schemeClr val="dk1"/>
            </a:lnRef>
            <a:fillRef idx="0">
              <a:schemeClr val="dk1"/>
            </a:fillRef>
            <a:effectRef idx="0">
              <a:schemeClr val="dk1"/>
            </a:effectRef>
            <a:fontRef idx="minor">
              <a:schemeClr val="tx1"/>
            </a:fontRef>
          </p:style>
        </p:cxnSp>
        <p:cxnSp>
          <p:nvCxnSpPr>
            <p:cNvPr id="224" name="Straight Arrow Connector 223">
              <a:extLst>
                <a:ext uri="{FF2B5EF4-FFF2-40B4-BE49-F238E27FC236}">
                  <a16:creationId xmlns:a16="http://schemas.microsoft.com/office/drawing/2014/main" id="{42FFAD8F-2005-4B6D-93F0-C774266B4AD6}"/>
                </a:ext>
              </a:extLst>
            </p:cNvPr>
            <p:cNvCxnSpPr/>
            <p:nvPr/>
          </p:nvCxnSpPr>
          <p:spPr>
            <a:xfrm>
              <a:off x="3714750" y="7658100"/>
              <a:ext cx="1438851" cy="655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5" name="Straight Arrow Connector 224">
              <a:extLst>
                <a:ext uri="{FF2B5EF4-FFF2-40B4-BE49-F238E27FC236}">
                  <a16:creationId xmlns:a16="http://schemas.microsoft.com/office/drawing/2014/main" id="{DAB0EC3A-6E21-40AF-A32C-292654325043}"/>
                </a:ext>
              </a:extLst>
            </p:cNvPr>
            <p:cNvCxnSpPr/>
            <p:nvPr/>
          </p:nvCxnSpPr>
          <p:spPr>
            <a:xfrm flipH="1" flipV="1">
              <a:off x="3667125" y="7734300"/>
              <a:ext cx="1463701" cy="7848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6" name="Text Box 341">
              <a:extLst>
                <a:ext uri="{FF2B5EF4-FFF2-40B4-BE49-F238E27FC236}">
                  <a16:creationId xmlns:a16="http://schemas.microsoft.com/office/drawing/2014/main" id="{20344D7E-085E-4AED-8839-0D729B8B0EC1}"/>
                </a:ext>
              </a:extLst>
            </p:cNvPr>
            <p:cNvSpPr txBox="1"/>
            <p:nvPr/>
          </p:nvSpPr>
          <p:spPr>
            <a:xfrm>
              <a:off x="5324475" y="5143500"/>
              <a:ext cx="853065" cy="30222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payment</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27" name="Text Box 342">
              <a:extLst>
                <a:ext uri="{FF2B5EF4-FFF2-40B4-BE49-F238E27FC236}">
                  <a16:creationId xmlns:a16="http://schemas.microsoft.com/office/drawing/2014/main" id="{52C8053E-CD0A-4C7E-9935-2808A6E1DE14}"/>
                </a:ext>
              </a:extLst>
            </p:cNvPr>
            <p:cNvSpPr txBox="1"/>
            <p:nvPr/>
          </p:nvSpPr>
          <p:spPr>
            <a:xfrm>
              <a:off x="5200650" y="7600950"/>
              <a:ext cx="801621" cy="32685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28" name="Text Box 344">
              <a:extLst>
                <a:ext uri="{FF2B5EF4-FFF2-40B4-BE49-F238E27FC236}">
                  <a16:creationId xmlns:a16="http://schemas.microsoft.com/office/drawing/2014/main" id="{AD028942-B68B-49D3-85DF-026887A6731F}"/>
                </a:ext>
              </a:extLst>
            </p:cNvPr>
            <p:cNvSpPr txBox="1"/>
            <p:nvPr/>
          </p:nvSpPr>
          <p:spPr>
            <a:xfrm>
              <a:off x="733425" y="7086600"/>
              <a:ext cx="1624886" cy="34855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Replies to the 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29" name="Text Box 345">
              <a:extLst>
                <a:ext uri="{FF2B5EF4-FFF2-40B4-BE49-F238E27FC236}">
                  <a16:creationId xmlns:a16="http://schemas.microsoft.com/office/drawing/2014/main" id="{1368FF87-3376-4DD3-ADCF-96FE15AEE559}"/>
                </a:ext>
              </a:extLst>
            </p:cNvPr>
            <p:cNvSpPr txBox="1"/>
            <p:nvPr/>
          </p:nvSpPr>
          <p:spPr>
            <a:xfrm>
              <a:off x="723900" y="7639050"/>
              <a:ext cx="1379968" cy="298762"/>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View the feedbacks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30" name="Text Box 346">
              <a:extLst>
                <a:ext uri="{FF2B5EF4-FFF2-40B4-BE49-F238E27FC236}">
                  <a16:creationId xmlns:a16="http://schemas.microsoft.com/office/drawing/2014/main" id="{AB26199C-6EC9-4881-BBBC-0C0171CEBBC5}"/>
                </a:ext>
              </a:extLst>
            </p:cNvPr>
            <p:cNvSpPr txBox="1"/>
            <p:nvPr/>
          </p:nvSpPr>
          <p:spPr>
            <a:xfrm>
              <a:off x="1219200" y="4905375"/>
              <a:ext cx="1299908" cy="34077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Manages payment</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31" name="Oval 230">
              <a:extLst>
                <a:ext uri="{FF2B5EF4-FFF2-40B4-BE49-F238E27FC236}">
                  <a16:creationId xmlns:a16="http://schemas.microsoft.com/office/drawing/2014/main" id="{1407503E-CCF4-4E7C-919D-9DE8046612D2}"/>
                </a:ext>
              </a:extLst>
            </p:cNvPr>
            <p:cNvSpPr/>
            <p:nvPr/>
          </p:nvSpPr>
          <p:spPr>
            <a:xfrm>
              <a:off x="2733675" y="6115050"/>
              <a:ext cx="1128646" cy="90936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b="1">
                  <a:solidFill>
                    <a:srgbClr val="000000"/>
                  </a:solidFill>
                  <a:effectLst/>
                  <a:latin typeface="Times New Roman" panose="02020603050405020304" pitchFamily="18" charset="0"/>
                  <a:ea typeface="Times New Roman" panose="02020603050405020304" pitchFamily="18" charset="0"/>
                </a:rPr>
                <a:t>Examination management 0.1.5</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32" name="Straight Connector 231">
              <a:extLst>
                <a:ext uri="{FF2B5EF4-FFF2-40B4-BE49-F238E27FC236}">
                  <a16:creationId xmlns:a16="http://schemas.microsoft.com/office/drawing/2014/main" id="{9F80EFDE-FFA2-4387-AF1D-F9439D3B8E73}"/>
                </a:ext>
              </a:extLst>
            </p:cNvPr>
            <p:cNvCxnSpPr/>
            <p:nvPr/>
          </p:nvCxnSpPr>
          <p:spPr>
            <a:xfrm>
              <a:off x="733425" y="4248150"/>
              <a:ext cx="0" cy="2248680"/>
            </a:xfrm>
            <a:prstGeom prst="line">
              <a:avLst/>
            </a:prstGeom>
          </p:spPr>
          <p:style>
            <a:lnRef idx="1">
              <a:schemeClr val="dk1"/>
            </a:lnRef>
            <a:fillRef idx="0">
              <a:schemeClr val="dk1"/>
            </a:fillRef>
            <a:effectRef idx="0">
              <a:schemeClr val="dk1"/>
            </a:effectRef>
            <a:fontRef idx="minor">
              <a:schemeClr val="tx1"/>
            </a:fontRef>
          </p:style>
        </p:cxnSp>
        <p:cxnSp>
          <p:nvCxnSpPr>
            <p:cNvPr id="233" name="Straight Arrow Connector 232">
              <a:extLst>
                <a:ext uri="{FF2B5EF4-FFF2-40B4-BE49-F238E27FC236}">
                  <a16:creationId xmlns:a16="http://schemas.microsoft.com/office/drawing/2014/main" id="{0ED72596-8219-4DC6-A2B3-AB2EC6F8622A}"/>
                </a:ext>
              </a:extLst>
            </p:cNvPr>
            <p:cNvCxnSpPr/>
            <p:nvPr/>
          </p:nvCxnSpPr>
          <p:spPr>
            <a:xfrm>
              <a:off x="733425" y="6496050"/>
              <a:ext cx="2002092" cy="57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34" name="Text Box 350">
              <a:extLst>
                <a:ext uri="{FF2B5EF4-FFF2-40B4-BE49-F238E27FC236}">
                  <a16:creationId xmlns:a16="http://schemas.microsoft.com/office/drawing/2014/main" id="{BE55DAE8-5514-441D-A3D8-36519A673A17}"/>
                </a:ext>
              </a:extLst>
            </p:cNvPr>
            <p:cNvSpPr txBox="1"/>
            <p:nvPr/>
          </p:nvSpPr>
          <p:spPr>
            <a:xfrm>
              <a:off x="923925" y="6172200"/>
              <a:ext cx="1806882" cy="2527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Manages examination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35" name="Text Box 351">
              <a:extLst>
                <a:ext uri="{FF2B5EF4-FFF2-40B4-BE49-F238E27FC236}">
                  <a16:creationId xmlns:a16="http://schemas.microsoft.com/office/drawing/2014/main" id="{9C75FFEB-33D3-419D-B0E7-BE0240E491EB}"/>
                </a:ext>
              </a:extLst>
            </p:cNvPr>
            <p:cNvSpPr txBox="1"/>
            <p:nvPr/>
          </p:nvSpPr>
          <p:spPr>
            <a:xfrm>
              <a:off x="1352550" y="6667500"/>
              <a:ext cx="826519" cy="30653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response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36" name="Straight Connector 235">
              <a:extLst>
                <a:ext uri="{FF2B5EF4-FFF2-40B4-BE49-F238E27FC236}">
                  <a16:creationId xmlns:a16="http://schemas.microsoft.com/office/drawing/2014/main" id="{5085CDB2-8FE0-4009-9383-CC28C6D62B1A}"/>
                </a:ext>
              </a:extLst>
            </p:cNvPr>
            <p:cNvCxnSpPr/>
            <p:nvPr/>
          </p:nvCxnSpPr>
          <p:spPr>
            <a:xfrm>
              <a:off x="5257800" y="7019925"/>
              <a:ext cx="1178073" cy="0"/>
            </a:xfrm>
            <a:prstGeom prst="line">
              <a:avLst/>
            </a:prstGeom>
          </p:spPr>
          <p:style>
            <a:lnRef idx="1">
              <a:schemeClr val="dk1"/>
            </a:lnRef>
            <a:fillRef idx="0">
              <a:schemeClr val="dk1"/>
            </a:fillRef>
            <a:effectRef idx="0">
              <a:schemeClr val="dk1"/>
            </a:effectRef>
            <a:fontRef idx="minor">
              <a:schemeClr val="tx1"/>
            </a:fontRef>
          </p:style>
        </p:cxnSp>
        <p:cxnSp>
          <p:nvCxnSpPr>
            <p:cNvPr id="237" name="Straight Connector 236">
              <a:extLst>
                <a:ext uri="{FF2B5EF4-FFF2-40B4-BE49-F238E27FC236}">
                  <a16:creationId xmlns:a16="http://schemas.microsoft.com/office/drawing/2014/main" id="{FF1A1852-CD8D-434C-84B1-D7D5B7A7DE30}"/>
                </a:ext>
              </a:extLst>
            </p:cNvPr>
            <p:cNvCxnSpPr/>
            <p:nvPr/>
          </p:nvCxnSpPr>
          <p:spPr>
            <a:xfrm>
              <a:off x="5248275" y="6648450"/>
              <a:ext cx="1227579" cy="0"/>
            </a:xfrm>
            <a:prstGeom prst="line">
              <a:avLst/>
            </a:prstGeom>
          </p:spPr>
          <p:style>
            <a:lnRef idx="1">
              <a:schemeClr val="dk1"/>
            </a:lnRef>
            <a:fillRef idx="0">
              <a:schemeClr val="dk1"/>
            </a:fillRef>
            <a:effectRef idx="0">
              <a:schemeClr val="dk1"/>
            </a:effectRef>
            <a:fontRef idx="minor">
              <a:schemeClr val="tx1"/>
            </a:fontRef>
          </p:style>
        </p:cxnSp>
        <p:cxnSp>
          <p:nvCxnSpPr>
            <p:cNvPr id="238" name="Straight Connector 237">
              <a:extLst>
                <a:ext uri="{FF2B5EF4-FFF2-40B4-BE49-F238E27FC236}">
                  <a16:creationId xmlns:a16="http://schemas.microsoft.com/office/drawing/2014/main" id="{14AF2EFA-A161-47DD-9C0A-8522B56CD3F4}"/>
                </a:ext>
              </a:extLst>
            </p:cNvPr>
            <p:cNvCxnSpPr/>
            <p:nvPr/>
          </p:nvCxnSpPr>
          <p:spPr>
            <a:xfrm>
              <a:off x="5248275" y="6638925"/>
              <a:ext cx="0" cy="390428"/>
            </a:xfrm>
            <a:prstGeom prst="line">
              <a:avLst/>
            </a:prstGeom>
          </p:spPr>
          <p:style>
            <a:lnRef idx="1">
              <a:schemeClr val="dk1"/>
            </a:lnRef>
            <a:fillRef idx="0">
              <a:schemeClr val="dk1"/>
            </a:fillRef>
            <a:effectRef idx="0">
              <a:schemeClr val="dk1"/>
            </a:effectRef>
            <a:fontRef idx="minor">
              <a:schemeClr val="tx1"/>
            </a:fontRef>
          </p:style>
        </p:cxnSp>
        <p:cxnSp>
          <p:nvCxnSpPr>
            <p:cNvPr id="239" name="Straight Arrow Connector 238">
              <a:extLst>
                <a:ext uri="{FF2B5EF4-FFF2-40B4-BE49-F238E27FC236}">
                  <a16:creationId xmlns:a16="http://schemas.microsoft.com/office/drawing/2014/main" id="{5ECB2524-6009-4957-92D0-E4832F92398D}"/>
                </a:ext>
              </a:extLst>
            </p:cNvPr>
            <p:cNvCxnSpPr/>
            <p:nvPr/>
          </p:nvCxnSpPr>
          <p:spPr>
            <a:xfrm>
              <a:off x="3876675" y="6543675"/>
              <a:ext cx="1380541" cy="24270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0" name="Straight Arrow Connector 239">
              <a:extLst>
                <a:ext uri="{FF2B5EF4-FFF2-40B4-BE49-F238E27FC236}">
                  <a16:creationId xmlns:a16="http://schemas.microsoft.com/office/drawing/2014/main" id="{C92EB581-8CA0-4B56-A100-13F89F6927B8}"/>
                </a:ext>
              </a:extLst>
            </p:cNvPr>
            <p:cNvCxnSpPr/>
            <p:nvPr/>
          </p:nvCxnSpPr>
          <p:spPr>
            <a:xfrm flipH="1" flipV="1">
              <a:off x="3857625" y="6619875"/>
              <a:ext cx="1400199" cy="27438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1" name="Text Box 357">
              <a:extLst>
                <a:ext uri="{FF2B5EF4-FFF2-40B4-BE49-F238E27FC236}">
                  <a16:creationId xmlns:a16="http://schemas.microsoft.com/office/drawing/2014/main" id="{49BD9969-55E3-4960-AB52-F0D6658C3338}"/>
                </a:ext>
              </a:extLst>
            </p:cNvPr>
            <p:cNvSpPr txBox="1"/>
            <p:nvPr/>
          </p:nvSpPr>
          <p:spPr>
            <a:xfrm>
              <a:off x="5295900" y="6677025"/>
              <a:ext cx="794861" cy="30487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question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42" name="Oval 241">
              <a:extLst>
                <a:ext uri="{FF2B5EF4-FFF2-40B4-BE49-F238E27FC236}">
                  <a16:creationId xmlns:a16="http://schemas.microsoft.com/office/drawing/2014/main" id="{5116012C-5A47-4C99-9B65-3F919338E0C9}"/>
                </a:ext>
              </a:extLst>
            </p:cNvPr>
            <p:cNvSpPr/>
            <p:nvPr/>
          </p:nvSpPr>
          <p:spPr>
            <a:xfrm>
              <a:off x="2819400" y="3600450"/>
              <a:ext cx="1110058" cy="85522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b="1">
                  <a:solidFill>
                    <a:srgbClr val="000000"/>
                  </a:solidFill>
                  <a:effectLst/>
                  <a:latin typeface="Times New Roman" panose="02020603050405020304" pitchFamily="18" charset="0"/>
                  <a:ea typeface="Times New Roman" panose="02020603050405020304" pitchFamily="18" charset="0"/>
                </a:rPr>
                <a:t>Course Management 0.1.2</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43" name="Oval 242">
              <a:extLst>
                <a:ext uri="{FF2B5EF4-FFF2-40B4-BE49-F238E27FC236}">
                  <a16:creationId xmlns:a16="http://schemas.microsoft.com/office/drawing/2014/main" id="{26CD7CB8-1CB6-4215-9B62-DD6527106B63}"/>
                </a:ext>
              </a:extLst>
            </p:cNvPr>
            <p:cNvSpPr/>
            <p:nvPr/>
          </p:nvSpPr>
          <p:spPr>
            <a:xfrm>
              <a:off x="2581275" y="2428875"/>
              <a:ext cx="1122384" cy="80564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b="1">
                  <a:solidFill>
                    <a:srgbClr val="000000"/>
                  </a:solidFill>
                  <a:effectLst/>
                  <a:latin typeface="Times New Roman" panose="02020603050405020304" pitchFamily="18" charset="0"/>
                  <a:ea typeface="Times New Roman" panose="02020603050405020304" pitchFamily="18" charset="0"/>
                </a:rPr>
                <a:t>Student Management 0.1.2</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44" name="Straight Arrow Connector 243">
              <a:extLst>
                <a:ext uri="{FF2B5EF4-FFF2-40B4-BE49-F238E27FC236}">
                  <a16:creationId xmlns:a16="http://schemas.microsoft.com/office/drawing/2014/main" id="{4D95BCA7-3F08-4DF4-BC4D-5CE7769EF42F}"/>
                </a:ext>
              </a:extLst>
            </p:cNvPr>
            <p:cNvCxnSpPr/>
            <p:nvPr/>
          </p:nvCxnSpPr>
          <p:spPr>
            <a:xfrm>
              <a:off x="657225" y="1885950"/>
              <a:ext cx="0" cy="1916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5" name="Straight Connector 244">
              <a:extLst>
                <a:ext uri="{FF2B5EF4-FFF2-40B4-BE49-F238E27FC236}">
                  <a16:creationId xmlns:a16="http://schemas.microsoft.com/office/drawing/2014/main" id="{8F6FE71A-E2DD-464E-8082-1AB865E1D1FD}"/>
                </a:ext>
              </a:extLst>
            </p:cNvPr>
            <p:cNvCxnSpPr/>
            <p:nvPr/>
          </p:nvCxnSpPr>
          <p:spPr>
            <a:xfrm flipV="1">
              <a:off x="819150" y="2705100"/>
              <a:ext cx="0" cy="1107079"/>
            </a:xfrm>
            <a:prstGeom prst="line">
              <a:avLst/>
            </a:prstGeom>
          </p:spPr>
          <p:style>
            <a:lnRef idx="1">
              <a:schemeClr val="dk1"/>
            </a:lnRef>
            <a:fillRef idx="0">
              <a:schemeClr val="dk1"/>
            </a:fillRef>
            <a:effectRef idx="0">
              <a:schemeClr val="dk1"/>
            </a:effectRef>
            <a:fontRef idx="minor">
              <a:schemeClr val="tx1"/>
            </a:fontRef>
          </p:style>
        </p:cxnSp>
        <p:cxnSp>
          <p:nvCxnSpPr>
            <p:cNvPr id="246" name="Straight Arrow Connector 245">
              <a:extLst>
                <a:ext uri="{FF2B5EF4-FFF2-40B4-BE49-F238E27FC236}">
                  <a16:creationId xmlns:a16="http://schemas.microsoft.com/office/drawing/2014/main" id="{B1307131-B9AE-4C5A-BB54-B97F04572A5B}"/>
                </a:ext>
              </a:extLst>
            </p:cNvPr>
            <p:cNvCxnSpPr/>
            <p:nvPr/>
          </p:nvCxnSpPr>
          <p:spPr>
            <a:xfrm>
              <a:off x="819150" y="2695575"/>
              <a:ext cx="179387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7" name="Straight Connector 246">
              <a:extLst>
                <a:ext uri="{FF2B5EF4-FFF2-40B4-BE49-F238E27FC236}">
                  <a16:creationId xmlns:a16="http://schemas.microsoft.com/office/drawing/2014/main" id="{63F027DB-A3C8-47D5-AA6A-CF79AE5FDC38}"/>
                </a:ext>
              </a:extLst>
            </p:cNvPr>
            <p:cNvCxnSpPr/>
            <p:nvPr/>
          </p:nvCxnSpPr>
          <p:spPr>
            <a:xfrm flipH="1">
              <a:off x="971550" y="2838450"/>
              <a:ext cx="1588948" cy="0"/>
            </a:xfrm>
            <a:prstGeom prst="line">
              <a:avLst/>
            </a:prstGeom>
          </p:spPr>
          <p:style>
            <a:lnRef idx="1">
              <a:schemeClr val="dk1"/>
            </a:lnRef>
            <a:fillRef idx="0">
              <a:schemeClr val="dk1"/>
            </a:fillRef>
            <a:effectRef idx="0">
              <a:schemeClr val="dk1"/>
            </a:effectRef>
            <a:fontRef idx="minor">
              <a:schemeClr val="tx1"/>
            </a:fontRef>
          </p:style>
        </p:cxnSp>
        <p:cxnSp>
          <p:nvCxnSpPr>
            <p:cNvPr id="248" name="Straight Arrow Connector 247">
              <a:extLst>
                <a:ext uri="{FF2B5EF4-FFF2-40B4-BE49-F238E27FC236}">
                  <a16:creationId xmlns:a16="http://schemas.microsoft.com/office/drawing/2014/main" id="{9B4EA432-B32F-4AF3-9BDB-805F8D373854}"/>
                </a:ext>
              </a:extLst>
            </p:cNvPr>
            <p:cNvCxnSpPr/>
            <p:nvPr/>
          </p:nvCxnSpPr>
          <p:spPr>
            <a:xfrm>
              <a:off x="981075" y="2838450"/>
              <a:ext cx="0" cy="9696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9" name="Straight Arrow Connector 248">
              <a:extLst>
                <a:ext uri="{FF2B5EF4-FFF2-40B4-BE49-F238E27FC236}">
                  <a16:creationId xmlns:a16="http://schemas.microsoft.com/office/drawing/2014/main" id="{D85776F5-F73A-4DCB-8E2C-5C1EEBAA8980}"/>
                </a:ext>
              </a:extLst>
            </p:cNvPr>
            <p:cNvCxnSpPr/>
            <p:nvPr/>
          </p:nvCxnSpPr>
          <p:spPr>
            <a:xfrm>
              <a:off x="1352550" y="3933825"/>
              <a:ext cx="146735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0" name="Straight Arrow Connector 249">
              <a:extLst>
                <a:ext uri="{FF2B5EF4-FFF2-40B4-BE49-F238E27FC236}">
                  <a16:creationId xmlns:a16="http://schemas.microsoft.com/office/drawing/2014/main" id="{A3973671-5B99-49BE-9428-58270FB1AEA8}"/>
                </a:ext>
              </a:extLst>
            </p:cNvPr>
            <p:cNvCxnSpPr/>
            <p:nvPr/>
          </p:nvCxnSpPr>
          <p:spPr>
            <a:xfrm flipV="1">
              <a:off x="3609975" y="1990725"/>
              <a:ext cx="1210866" cy="6183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1" name="Straight Connector 250">
              <a:extLst>
                <a:ext uri="{FF2B5EF4-FFF2-40B4-BE49-F238E27FC236}">
                  <a16:creationId xmlns:a16="http://schemas.microsoft.com/office/drawing/2014/main" id="{50F69451-1D5E-479A-AF30-0627F90424D1}"/>
                </a:ext>
              </a:extLst>
            </p:cNvPr>
            <p:cNvCxnSpPr/>
            <p:nvPr/>
          </p:nvCxnSpPr>
          <p:spPr>
            <a:xfrm>
              <a:off x="4819650" y="1885950"/>
              <a:ext cx="0" cy="389386"/>
            </a:xfrm>
            <a:prstGeom prst="line">
              <a:avLst/>
            </a:prstGeom>
          </p:spPr>
          <p:style>
            <a:lnRef idx="1">
              <a:schemeClr val="dk1"/>
            </a:lnRef>
            <a:fillRef idx="0">
              <a:schemeClr val="dk1"/>
            </a:fillRef>
            <a:effectRef idx="0">
              <a:schemeClr val="dk1"/>
            </a:effectRef>
            <a:fontRef idx="minor">
              <a:schemeClr val="tx1"/>
            </a:fontRef>
          </p:style>
        </p:cxnSp>
        <p:cxnSp>
          <p:nvCxnSpPr>
            <p:cNvPr id="252" name="Straight Connector 251">
              <a:extLst>
                <a:ext uri="{FF2B5EF4-FFF2-40B4-BE49-F238E27FC236}">
                  <a16:creationId xmlns:a16="http://schemas.microsoft.com/office/drawing/2014/main" id="{AA755F89-DAA6-4638-840D-D37F1C65DB56}"/>
                </a:ext>
              </a:extLst>
            </p:cNvPr>
            <p:cNvCxnSpPr/>
            <p:nvPr/>
          </p:nvCxnSpPr>
          <p:spPr>
            <a:xfrm>
              <a:off x="4810125" y="1914525"/>
              <a:ext cx="1143231" cy="0"/>
            </a:xfrm>
            <a:prstGeom prst="line">
              <a:avLst/>
            </a:prstGeom>
          </p:spPr>
          <p:style>
            <a:lnRef idx="1">
              <a:schemeClr val="dk1"/>
            </a:lnRef>
            <a:fillRef idx="0">
              <a:schemeClr val="dk1"/>
            </a:fillRef>
            <a:effectRef idx="0">
              <a:schemeClr val="dk1"/>
            </a:effectRef>
            <a:fontRef idx="minor">
              <a:schemeClr val="tx1"/>
            </a:fontRef>
          </p:style>
        </p:cxnSp>
        <p:cxnSp>
          <p:nvCxnSpPr>
            <p:cNvPr id="253" name="Straight Connector 252">
              <a:extLst>
                <a:ext uri="{FF2B5EF4-FFF2-40B4-BE49-F238E27FC236}">
                  <a16:creationId xmlns:a16="http://schemas.microsoft.com/office/drawing/2014/main" id="{49569D11-492E-435B-966C-CE331BD87898}"/>
                </a:ext>
              </a:extLst>
            </p:cNvPr>
            <p:cNvCxnSpPr/>
            <p:nvPr/>
          </p:nvCxnSpPr>
          <p:spPr>
            <a:xfrm>
              <a:off x="4819650" y="2276475"/>
              <a:ext cx="1143594" cy="0"/>
            </a:xfrm>
            <a:prstGeom prst="line">
              <a:avLst/>
            </a:prstGeom>
          </p:spPr>
          <p:style>
            <a:lnRef idx="1">
              <a:schemeClr val="dk1"/>
            </a:lnRef>
            <a:fillRef idx="0">
              <a:schemeClr val="dk1"/>
            </a:fillRef>
            <a:effectRef idx="0">
              <a:schemeClr val="dk1"/>
            </a:effectRef>
            <a:fontRef idx="minor">
              <a:schemeClr val="tx1"/>
            </a:fontRef>
          </p:style>
        </p:cxnSp>
        <p:cxnSp>
          <p:nvCxnSpPr>
            <p:cNvPr id="254" name="Straight Arrow Connector 253">
              <a:extLst>
                <a:ext uri="{FF2B5EF4-FFF2-40B4-BE49-F238E27FC236}">
                  <a16:creationId xmlns:a16="http://schemas.microsoft.com/office/drawing/2014/main" id="{FD576B36-16B3-43B1-A28F-91E35A4B1C61}"/>
                </a:ext>
              </a:extLst>
            </p:cNvPr>
            <p:cNvCxnSpPr/>
            <p:nvPr/>
          </p:nvCxnSpPr>
          <p:spPr>
            <a:xfrm flipH="1">
              <a:off x="3667125" y="2076450"/>
              <a:ext cx="1150192" cy="6197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5" name="Text Box 371">
              <a:extLst>
                <a:ext uri="{FF2B5EF4-FFF2-40B4-BE49-F238E27FC236}">
                  <a16:creationId xmlns:a16="http://schemas.microsoft.com/office/drawing/2014/main" id="{AAFB94D1-BCAF-4DFE-A453-30FFEE025780}"/>
                </a:ext>
              </a:extLst>
            </p:cNvPr>
            <p:cNvSpPr txBox="1"/>
            <p:nvPr/>
          </p:nvSpPr>
          <p:spPr>
            <a:xfrm>
              <a:off x="4886325" y="1952625"/>
              <a:ext cx="700629" cy="27480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000">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56" name="Straight Arrow Connector 255">
              <a:extLst>
                <a:ext uri="{FF2B5EF4-FFF2-40B4-BE49-F238E27FC236}">
                  <a16:creationId xmlns:a16="http://schemas.microsoft.com/office/drawing/2014/main" id="{023DA0E7-D1A8-473D-9BA7-C1DDACC2FC24}"/>
                </a:ext>
              </a:extLst>
            </p:cNvPr>
            <p:cNvCxnSpPr/>
            <p:nvPr/>
          </p:nvCxnSpPr>
          <p:spPr>
            <a:xfrm flipV="1">
              <a:off x="3781425" y="3124200"/>
              <a:ext cx="1210866" cy="6183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7" name="Straight Arrow Connector 256">
              <a:extLst>
                <a:ext uri="{FF2B5EF4-FFF2-40B4-BE49-F238E27FC236}">
                  <a16:creationId xmlns:a16="http://schemas.microsoft.com/office/drawing/2014/main" id="{6FA332D0-BCD6-4CCA-B275-7222F4E969F4}"/>
                </a:ext>
              </a:extLst>
            </p:cNvPr>
            <p:cNvCxnSpPr/>
            <p:nvPr/>
          </p:nvCxnSpPr>
          <p:spPr>
            <a:xfrm flipH="1">
              <a:off x="3810000" y="3228975"/>
              <a:ext cx="1149071" cy="5828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8" name="Straight Connector 257">
              <a:extLst>
                <a:ext uri="{FF2B5EF4-FFF2-40B4-BE49-F238E27FC236}">
                  <a16:creationId xmlns:a16="http://schemas.microsoft.com/office/drawing/2014/main" id="{FFD8C2A8-A941-4D22-AD18-D4F2EACBD365}"/>
                </a:ext>
              </a:extLst>
            </p:cNvPr>
            <p:cNvCxnSpPr/>
            <p:nvPr/>
          </p:nvCxnSpPr>
          <p:spPr>
            <a:xfrm>
              <a:off x="4981575" y="2943225"/>
              <a:ext cx="0" cy="389386"/>
            </a:xfrm>
            <a:prstGeom prst="line">
              <a:avLst/>
            </a:prstGeom>
          </p:spPr>
          <p:style>
            <a:lnRef idx="1">
              <a:schemeClr val="dk1"/>
            </a:lnRef>
            <a:fillRef idx="0">
              <a:schemeClr val="dk1"/>
            </a:fillRef>
            <a:effectRef idx="0">
              <a:schemeClr val="dk1"/>
            </a:effectRef>
            <a:fontRef idx="minor">
              <a:schemeClr val="tx1"/>
            </a:fontRef>
          </p:style>
        </p:cxnSp>
        <p:sp>
          <p:nvSpPr>
            <p:cNvPr id="259" name="Text Box 375">
              <a:extLst>
                <a:ext uri="{FF2B5EF4-FFF2-40B4-BE49-F238E27FC236}">
                  <a16:creationId xmlns:a16="http://schemas.microsoft.com/office/drawing/2014/main" id="{F1754761-1D3A-4443-9684-35272D39702B}"/>
                </a:ext>
              </a:extLst>
            </p:cNvPr>
            <p:cNvSpPr txBox="1"/>
            <p:nvPr/>
          </p:nvSpPr>
          <p:spPr>
            <a:xfrm>
              <a:off x="5019675" y="3009900"/>
              <a:ext cx="700629" cy="27480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000">
                  <a:solidFill>
                    <a:srgbClr val="000000"/>
                  </a:solidFill>
                  <a:effectLst/>
                  <a:latin typeface="Times New Roman" panose="02020603050405020304" pitchFamily="18" charset="0"/>
                  <a:ea typeface="Times New Roman" panose="02020603050405020304" pitchFamily="18" charset="0"/>
                </a:rPr>
                <a:t>course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60" name="Text Box 376">
              <a:extLst>
                <a:ext uri="{FF2B5EF4-FFF2-40B4-BE49-F238E27FC236}">
                  <a16:creationId xmlns:a16="http://schemas.microsoft.com/office/drawing/2014/main" id="{8EEC5DBC-C064-4B0D-8807-BD43D6AFE5EF}"/>
                </a:ext>
              </a:extLst>
            </p:cNvPr>
            <p:cNvSpPr txBox="1"/>
            <p:nvPr/>
          </p:nvSpPr>
          <p:spPr>
            <a:xfrm>
              <a:off x="5153025" y="4191000"/>
              <a:ext cx="745985" cy="30487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question</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61" name="Straight Connector 260">
              <a:extLst>
                <a:ext uri="{FF2B5EF4-FFF2-40B4-BE49-F238E27FC236}">
                  <a16:creationId xmlns:a16="http://schemas.microsoft.com/office/drawing/2014/main" id="{63D7049B-1886-469B-9CEF-F0772B28DDE9}"/>
                </a:ext>
              </a:extLst>
            </p:cNvPr>
            <p:cNvCxnSpPr/>
            <p:nvPr/>
          </p:nvCxnSpPr>
          <p:spPr>
            <a:xfrm>
              <a:off x="5133975" y="4133850"/>
              <a:ext cx="0" cy="389386"/>
            </a:xfrm>
            <a:prstGeom prst="line">
              <a:avLst/>
            </a:prstGeom>
          </p:spPr>
          <p:style>
            <a:lnRef idx="1">
              <a:schemeClr val="dk1"/>
            </a:lnRef>
            <a:fillRef idx="0">
              <a:schemeClr val="dk1"/>
            </a:fillRef>
            <a:effectRef idx="0">
              <a:schemeClr val="dk1"/>
            </a:effectRef>
            <a:fontRef idx="minor">
              <a:schemeClr val="tx1"/>
            </a:fontRef>
          </p:style>
        </p:cxnSp>
        <p:cxnSp>
          <p:nvCxnSpPr>
            <p:cNvPr id="262" name="Straight Arrow Connector 261">
              <a:extLst>
                <a:ext uri="{FF2B5EF4-FFF2-40B4-BE49-F238E27FC236}">
                  <a16:creationId xmlns:a16="http://schemas.microsoft.com/office/drawing/2014/main" id="{0D3414E6-4568-4AB0-B20E-CB1D544DF965}"/>
                </a:ext>
              </a:extLst>
            </p:cNvPr>
            <p:cNvCxnSpPr/>
            <p:nvPr/>
          </p:nvCxnSpPr>
          <p:spPr>
            <a:xfrm>
              <a:off x="3905250" y="4162425"/>
              <a:ext cx="1241931" cy="20195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3" name="Straight Arrow Connector 262">
              <a:extLst>
                <a:ext uri="{FF2B5EF4-FFF2-40B4-BE49-F238E27FC236}">
                  <a16:creationId xmlns:a16="http://schemas.microsoft.com/office/drawing/2014/main" id="{E1E96031-1387-43D8-99E2-9F39C5590E19}"/>
                </a:ext>
              </a:extLst>
            </p:cNvPr>
            <p:cNvCxnSpPr/>
            <p:nvPr/>
          </p:nvCxnSpPr>
          <p:spPr>
            <a:xfrm flipH="1" flipV="1">
              <a:off x="3810000" y="4267200"/>
              <a:ext cx="1305673" cy="1816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4" name="Straight Connector 263">
              <a:extLst>
                <a:ext uri="{FF2B5EF4-FFF2-40B4-BE49-F238E27FC236}">
                  <a16:creationId xmlns:a16="http://schemas.microsoft.com/office/drawing/2014/main" id="{835FE0DE-4F7D-4C53-A5DE-ACDD8C257A53}"/>
                </a:ext>
              </a:extLst>
            </p:cNvPr>
            <p:cNvCxnSpPr/>
            <p:nvPr/>
          </p:nvCxnSpPr>
          <p:spPr>
            <a:xfrm>
              <a:off x="4991100" y="3333750"/>
              <a:ext cx="976037" cy="0"/>
            </a:xfrm>
            <a:prstGeom prst="line">
              <a:avLst/>
            </a:prstGeom>
          </p:spPr>
          <p:style>
            <a:lnRef idx="1">
              <a:schemeClr val="dk1"/>
            </a:lnRef>
            <a:fillRef idx="0">
              <a:schemeClr val="dk1"/>
            </a:fillRef>
            <a:effectRef idx="0">
              <a:schemeClr val="dk1"/>
            </a:effectRef>
            <a:fontRef idx="minor">
              <a:schemeClr val="tx1"/>
            </a:fontRef>
          </p:style>
        </p:cxnSp>
        <p:cxnSp>
          <p:nvCxnSpPr>
            <p:cNvPr id="265" name="Straight Connector 264">
              <a:extLst>
                <a:ext uri="{FF2B5EF4-FFF2-40B4-BE49-F238E27FC236}">
                  <a16:creationId xmlns:a16="http://schemas.microsoft.com/office/drawing/2014/main" id="{DD1D6497-771B-4CC0-93CC-EBBC73E67562}"/>
                </a:ext>
              </a:extLst>
            </p:cNvPr>
            <p:cNvCxnSpPr/>
            <p:nvPr/>
          </p:nvCxnSpPr>
          <p:spPr>
            <a:xfrm flipV="1">
              <a:off x="5010150" y="2952750"/>
              <a:ext cx="0" cy="0"/>
            </a:xfrm>
            <a:prstGeom prst="line">
              <a:avLst/>
            </a:prstGeom>
          </p:spPr>
          <p:style>
            <a:lnRef idx="1">
              <a:schemeClr val="dk1"/>
            </a:lnRef>
            <a:fillRef idx="0">
              <a:schemeClr val="dk1"/>
            </a:fillRef>
            <a:effectRef idx="0">
              <a:schemeClr val="dk1"/>
            </a:effectRef>
            <a:fontRef idx="minor">
              <a:schemeClr val="tx1"/>
            </a:fontRef>
          </p:style>
        </p:cxnSp>
        <p:cxnSp>
          <p:nvCxnSpPr>
            <p:cNvPr id="266" name="Straight Connector 265">
              <a:extLst>
                <a:ext uri="{FF2B5EF4-FFF2-40B4-BE49-F238E27FC236}">
                  <a16:creationId xmlns:a16="http://schemas.microsoft.com/office/drawing/2014/main" id="{E9913DE7-A45F-4659-8E33-A7D141209AFF}"/>
                </a:ext>
              </a:extLst>
            </p:cNvPr>
            <p:cNvCxnSpPr/>
            <p:nvPr/>
          </p:nvCxnSpPr>
          <p:spPr>
            <a:xfrm>
              <a:off x="4991100" y="2943225"/>
              <a:ext cx="892414" cy="0"/>
            </a:xfrm>
            <a:prstGeom prst="line">
              <a:avLst/>
            </a:prstGeom>
          </p:spPr>
          <p:style>
            <a:lnRef idx="1">
              <a:schemeClr val="dk1"/>
            </a:lnRef>
            <a:fillRef idx="0">
              <a:schemeClr val="dk1"/>
            </a:fillRef>
            <a:effectRef idx="0">
              <a:schemeClr val="dk1"/>
            </a:effectRef>
            <a:fontRef idx="minor">
              <a:schemeClr val="tx1"/>
            </a:fontRef>
          </p:style>
        </p:cxnSp>
        <p:cxnSp>
          <p:nvCxnSpPr>
            <p:cNvPr id="267" name="Straight Connector 266">
              <a:extLst>
                <a:ext uri="{FF2B5EF4-FFF2-40B4-BE49-F238E27FC236}">
                  <a16:creationId xmlns:a16="http://schemas.microsoft.com/office/drawing/2014/main" id="{2F0EE6AA-67E7-407C-A005-2D386C8A7B7F}"/>
                </a:ext>
              </a:extLst>
            </p:cNvPr>
            <p:cNvCxnSpPr/>
            <p:nvPr/>
          </p:nvCxnSpPr>
          <p:spPr>
            <a:xfrm>
              <a:off x="5133975" y="4200525"/>
              <a:ext cx="1063755" cy="0"/>
            </a:xfrm>
            <a:prstGeom prst="line">
              <a:avLst/>
            </a:prstGeom>
          </p:spPr>
          <p:style>
            <a:lnRef idx="1">
              <a:schemeClr val="dk1"/>
            </a:lnRef>
            <a:fillRef idx="0">
              <a:schemeClr val="dk1"/>
            </a:fillRef>
            <a:effectRef idx="0">
              <a:schemeClr val="dk1"/>
            </a:effectRef>
            <a:fontRef idx="minor">
              <a:schemeClr val="tx1"/>
            </a:fontRef>
          </p:style>
        </p:cxnSp>
        <p:cxnSp>
          <p:nvCxnSpPr>
            <p:cNvPr id="268" name="Straight Connector 267">
              <a:extLst>
                <a:ext uri="{FF2B5EF4-FFF2-40B4-BE49-F238E27FC236}">
                  <a16:creationId xmlns:a16="http://schemas.microsoft.com/office/drawing/2014/main" id="{3B0E929B-253C-4F22-BE24-3F9E34E4BA9B}"/>
                </a:ext>
              </a:extLst>
            </p:cNvPr>
            <p:cNvCxnSpPr/>
            <p:nvPr/>
          </p:nvCxnSpPr>
          <p:spPr>
            <a:xfrm>
              <a:off x="5133975" y="4524375"/>
              <a:ext cx="1063426" cy="0"/>
            </a:xfrm>
            <a:prstGeom prst="line">
              <a:avLst/>
            </a:prstGeom>
          </p:spPr>
          <p:style>
            <a:lnRef idx="1">
              <a:schemeClr val="dk1"/>
            </a:lnRef>
            <a:fillRef idx="0">
              <a:schemeClr val="dk1"/>
            </a:fillRef>
            <a:effectRef idx="0">
              <a:schemeClr val="dk1"/>
            </a:effectRef>
            <a:fontRef idx="minor">
              <a:schemeClr val="tx1"/>
            </a:fontRef>
          </p:style>
        </p:cxnSp>
        <p:cxnSp>
          <p:nvCxnSpPr>
            <p:cNvPr id="269" name="Straight Arrow Connector 268">
              <a:extLst>
                <a:ext uri="{FF2B5EF4-FFF2-40B4-BE49-F238E27FC236}">
                  <a16:creationId xmlns:a16="http://schemas.microsoft.com/office/drawing/2014/main" id="{C62AA959-30D4-4972-AC70-6A0FE5B5F101}"/>
                </a:ext>
              </a:extLst>
            </p:cNvPr>
            <p:cNvCxnSpPr/>
            <p:nvPr/>
          </p:nvCxnSpPr>
          <p:spPr>
            <a:xfrm flipV="1">
              <a:off x="3686175" y="5895975"/>
              <a:ext cx="1328661" cy="3470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0" name="Straight Arrow Connector 269">
              <a:extLst>
                <a:ext uri="{FF2B5EF4-FFF2-40B4-BE49-F238E27FC236}">
                  <a16:creationId xmlns:a16="http://schemas.microsoft.com/office/drawing/2014/main" id="{935755FA-BBDE-4C0B-AEAD-8E6F8743577A}"/>
                </a:ext>
              </a:extLst>
            </p:cNvPr>
            <p:cNvCxnSpPr/>
            <p:nvPr/>
          </p:nvCxnSpPr>
          <p:spPr>
            <a:xfrm flipH="1">
              <a:off x="3762375" y="6000750"/>
              <a:ext cx="1218192" cy="3261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1" name="Straight Connector 270">
              <a:extLst>
                <a:ext uri="{FF2B5EF4-FFF2-40B4-BE49-F238E27FC236}">
                  <a16:creationId xmlns:a16="http://schemas.microsoft.com/office/drawing/2014/main" id="{3A1D3ECE-36FE-4E2D-8E38-00EE291FD384}"/>
                </a:ext>
              </a:extLst>
            </p:cNvPr>
            <p:cNvCxnSpPr/>
            <p:nvPr/>
          </p:nvCxnSpPr>
          <p:spPr>
            <a:xfrm>
              <a:off x="4981575" y="5715000"/>
              <a:ext cx="0" cy="389386"/>
            </a:xfrm>
            <a:prstGeom prst="line">
              <a:avLst/>
            </a:prstGeom>
          </p:spPr>
          <p:style>
            <a:lnRef idx="1">
              <a:schemeClr val="dk1"/>
            </a:lnRef>
            <a:fillRef idx="0">
              <a:schemeClr val="dk1"/>
            </a:fillRef>
            <a:effectRef idx="0">
              <a:schemeClr val="dk1"/>
            </a:effectRef>
            <a:fontRef idx="minor">
              <a:schemeClr val="tx1"/>
            </a:fontRef>
          </p:style>
        </p:cxnSp>
        <p:cxnSp>
          <p:nvCxnSpPr>
            <p:cNvPr id="272" name="Straight Connector 271">
              <a:extLst>
                <a:ext uri="{FF2B5EF4-FFF2-40B4-BE49-F238E27FC236}">
                  <a16:creationId xmlns:a16="http://schemas.microsoft.com/office/drawing/2014/main" id="{BCB29B1F-50E7-4520-A39D-2DAED239F06C}"/>
                </a:ext>
              </a:extLst>
            </p:cNvPr>
            <p:cNvCxnSpPr/>
            <p:nvPr/>
          </p:nvCxnSpPr>
          <p:spPr>
            <a:xfrm>
              <a:off x="4991100" y="5715000"/>
              <a:ext cx="975834" cy="0"/>
            </a:xfrm>
            <a:prstGeom prst="line">
              <a:avLst/>
            </a:prstGeom>
          </p:spPr>
          <p:style>
            <a:lnRef idx="1">
              <a:schemeClr val="dk1"/>
            </a:lnRef>
            <a:fillRef idx="0">
              <a:schemeClr val="dk1"/>
            </a:fillRef>
            <a:effectRef idx="0">
              <a:schemeClr val="dk1"/>
            </a:effectRef>
            <a:fontRef idx="minor">
              <a:schemeClr val="tx1"/>
            </a:fontRef>
          </p:style>
        </p:cxnSp>
        <p:cxnSp>
          <p:nvCxnSpPr>
            <p:cNvPr id="273" name="Straight Connector 272">
              <a:extLst>
                <a:ext uri="{FF2B5EF4-FFF2-40B4-BE49-F238E27FC236}">
                  <a16:creationId xmlns:a16="http://schemas.microsoft.com/office/drawing/2014/main" id="{7B891EAF-1C51-480C-BAB8-A056E927EA2F}"/>
                </a:ext>
              </a:extLst>
            </p:cNvPr>
            <p:cNvCxnSpPr/>
            <p:nvPr/>
          </p:nvCxnSpPr>
          <p:spPr>
            <a:xfrm>
              <a:off x="4991100" y="6115050"/>
              <a:ext cx="1013180" cy="0"/>
            </a:xfrm>
            <a:prstGeom prst="line">
              <a:avLst/>
            </a:prstGeom>
          </p:spPr>
          <p:style>
            <a:lnRef idx="1">
              <a:schemeClr val="dk1"/>
            </a:lnRef>
            <a:fillRef idx="0">
              <a:schemeClr val="dk1"/>
            </a:fillRef>
            <a:effectRef idx="0">
              <a:schemeClr val="dk1"/>
            </a:effectRef>
            <a:fontRef idx="minor">
              <a:schemeClr val="tx1"/>
            </a:fontRef>
          </p:style>
        </p:cxnSp>
        <p:sp>
          <p:nvSpPr>
            <p:cNvPr id="274" name="Text Box 521">
              <a:extLst>
                <a:ext uri="{FF2B5EF4-FFF2-40B4-BE49-F238E27FC236}">
                  <a16:creationId xmlns:a16="http://schemas.microsoft.com/office/drawing/2014/main" id="{9ACA577E-E08F-4F16-A8BB-78A47E6F18E3}"/>
                </a:ext>
              </a:extLst>
            </p:cNvPr>
            <p:cNvSpPr txBox="1"/>
            <p:nvPr/>
          </p:nvSpPr>
          <p:spPr>
            <a:xfrm>
              <a:off x="5019675" y="5762625"/>
              <a:ext cx="700629" cy="27480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000">
                  <a:solidFill>
                    <a:srgbClr val="000000"/>
                  </a:solidFill>
                  <a:effectLst/>
                  <a:latin typeface="Times New Roman" panose="02020603050405020304" pitchFamily="18" charset="0"/>
                  <a:ea typeface="Times New Roman" panose="02020603050405020304" pitchFamily="18" charset="0"/>
                </a:rPr>
                <a:t>answer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75" name="Text Box 522">
              <a:extLst>
                <a:ext uri="{FF2B5EF4-FFF2-40B4-BE49-F238E27FC236}">
                  <a16:creationId xmlns:a16="http://schemas.microsoft.com/office/drawing/2014/main" id="{3A823C09-D82D-43F4-8305-42AD8BFD6712}"/>
                </a:ext>
              </a:extLst>
            </p:cNvPr>
            <p:cNvSpPr txBox="1"/>
            <p:nvPr/>
          </p:nvSpPr>
          <p:spPr>
            <a:xfrm>
              <a:off x="800100" y="2314575"/>
              <a:ext cx="1824548" cy="332707"/>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Manages student’s records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76" name="Text Box 523">
              <a:extLst>
                <a:ext uri="{FF2B5EF4-FFF2-40B4-BE49-F238E27FC236}">
                  <a16:creationId xmlns:a16="http://schemas.microsoft.com/office/drawing/2014/main" id="{5872EB0B-FB4B-4A39-BAB9-CD67710ADF2F}"/>
                </a:ext>
              </a:extLst>
            </p:cNvPr>
            <p:cNvSpPr txBox="1"/>
            <p:nvPr/>
          </p:nvSpPr>
          <p:spPr>
            <a:xfrm>
              <a:off x="1285875" y="2876550"/>
              <a:ext cx="819725" cy="30612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Response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77" name="Text Box 524">
              <a:extLst>
                <a:ext uri="{FF2B5EF4-FFF2-40B4-BE49-F238E27FC236}">
                  <a16:creationId xmlns:a16="http://schemas.microsoft.com/office/drawing/2014/main" id="{839C64F2-DA6B-4436-9813-174A6F0E86B1}"/>
                </a:ext>
              </a:extLst>
            </p:cNvPr>
            <p:cNvSpPr txBox="1"/>
            <p:nvPr/>
          </p:nvSpPr>
          <p:spPr>
            <a:xfrm>
              <a:off x="1419225" y="3600450"/>
              <a:ext cx="1097787" cy="30612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Manages courses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78" name="Text Box 525">
              <a:extLst>
                <a:ext uri="{FF2B5EF4-FFF2-40B4-BE49-F238E27FC236}">
                  <a16:creationId xmlns:a16="http://schemas.microsoft.com/office/drawing/2014/main" id="{19E2B178-E087-4A19-9497-C565C63D02C0}"/>
                </a:ext>
              </a:extLst>
            </p:cNvPr>
            <p:cNvSpPr txBox="1"/>
            <p:nvPr/>
          </p:nvSpPr>
          <p:spPr>
            <a:xfrm rot="21002722">
              <a:off x="3402289" y="987703"/>
              <a:ext cx="1039692" cy="26709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Updates teacher’s profile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79" name="Text Box 526">
              <a:extLst>
                <a:ext uri="{FF2B5EF4-FFF2-40B4-BE49-F238E27FC236}">
                  <a16:creationId xmlns:a16="http://schemas.microsoft.com/office/drawing/2014/main" id="{852AEEED-6FE7-4CE6-933F-DEB57F437BFD}"/>
                </a:ext>
              </a:extLst>
            </p:cNvPr>
            <p:cNvSpPr txBox="1"/>
            <p:nvPr/>
          </p:nvSpPr>
          <p:spPr>
            <a:xfrm rot="20409376">
              <a:off x="3568520" y="1988092"/>
              <a:ext cx="1016633" cy="2672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Updates student’s profile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80" name="Text Box 527">
              <a:extLst>
                <a:ext uri="{FF2B5EF4-FFF2-40B4-BE49-F238E27FC236}">
                  <a16:creationId xmlns:a16="http://schemas.microsoft.com/office/drawing/2014/main" id="{58A30A57-E6E5-41F8-B8FA-65DD5896C708}"/>
                </a:ext>
              </a:extLst>
            </p:cNvPr>
            <p:cNvSpPr txBox="1"/>
            <p:nvPr/>
          </p:nvSpPr>
          <p:spPr>
            <a:xfrm rot="20564155">
              <a:off x="3933825" y="1381125"/>
              <a:ext cx="661803" cy="26643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81" name="Text Box 529">
              <a:extLst>
                <a:ext uri="{FF2B5EF4-FFF2-40B4-BE49-F238E27FC236}">
                  <a16:creationId xmlns:a16="http://schemas.microsoft.com/office/drawing/2014/main" id="{1B096478-1772-4F1D-BD2D-C14D318121BD}"/>
                </a:ext>
              </a:extLst>
            </p:cNvPr>
            <p:cNvSpPr txBox="1"/>
            <p:nvPr/>
          </p:nvSpPr>
          <p:spPr>
            <a:xfrm rot="20336068">
              <a:off x="4000500" y="2428875"/>
              <a:ext cx="661803" cy="26643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82" name="Text Box 530">
              <a:extLst>
                <a:ext uri="{FF2B5EF4-FFF2-40B4-BE49-F238E27FC236}">
                  <a16:creationId xmlns:a16="http://schemas.microsoft.com/office/drawing/2014/main" id="{CBF99E83-04C6-4892-8DCA-341A8A585319}"/>
                </a:ext>
              </a:extLst>
            </p:cNvPr>
            <p:cNvSpPr txBox="1"/>
            <p:nvPr/>
          </p:nvSpPr>
          <p:spPr>
            <a:xfrm rot="20654246">
              <a:off x="4276725" y="3448050"/>
              <a:ext cx="661803" cy="215543"/>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83" name="Text Box 531">
              <a:extLst>
                <a:ext uri="{FF2B5EF4-FFF2-40B4-BE49-F238E27FC236}">
                  <a16:creationId xmlns:a16="http://schemas.microsoft.com/office/drawing/2014/main" id="{981F2DF6-2E3A-4428-B2FC-119B898AE06F}"/>
                </a:ext>
              </a:extLst>
            </p:cNvPr>
            <p:cNvSpPr txBox="1"/>
            <p:nvPr/>
          </p:nvSpPr>
          <p:spPr>
            <a:xfrm rot="364228">
              <a:off x="3867150" y="4391024"/>
              <a:ext cx="1117615" cy="26606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l">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those questions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84" name="Text Box 532">
              <a:extLst>
                <a:ext uri="{FF2B5EF4-FFF2-40B4-BE49-F238E27FC236}">
                  <a16:creationId xmlns:a16="http://schemas.microsoft.com/office/drawing/2014/main" id="{10FE3F1C-8E5F-450C-A0A9-166A9A408B35}"/>
                </a:ext>
              </a:extLst>
            </p:cNvPr>
            <p:cNvSpPr txBox="1"/>
            <p:nvPr/>
          </p:nvSpPr>
          <p:spPr>
            <a:xfrm>
              <a:off x="4345874" y="5400676"/>
              <a:ext cx="661803" cy="26643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85" name="Text Box 533">
              <a:extLst>
                <a:ext uri="{FF2B5EF4-FFF2-40B4-BE49-F238E27FC236}">
                  <a16:creationId xmlns:a16="http://schemas.microsoft.com/office/drawing/2014/main" id="{59C30C06-2C7F-4576-8285-A4AD9490B809}"/>
                </a:ext>
              </a:extLst>
            </p:cNvPr>
            <p:cNvSpPr txBox="1"/>
            <p:nvPr/>
          </p:nvSpPr>
          <p:spPr>
            <a:xfrm rot="21086620">
              <a:off x="4229548" y="6131999"/>
              <a:ext cx="661803" cy="26643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86" name="Text Box 534">
              <a:extLst>
                <a:ext uri="{FF2B5EF4-FFF2-40B4-BE49-F238E27FC236}">
                  <a16:creationId xmlns:a16="http://schemas.microsoft.com/office/drawing/2014/main" id="{0EFB2524-6183-486C-9406-0F631F3150A6}"/>
                </a:ext>
              </a:extLst>
            </p:cNvPr>
            <p:cNvSpPr txBox="1"/>
            <p:nvPr/>
          </p:nvSpPr>
          <p:spPr>
            <a:xfrm rot="757549">
              <a:off x="4171950" y="6819900"/>
              <a:ext cx="661803" cy="26643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87" name="Text Box 535">
              <a:extLst>
                <a:ext uri="{FF2B5EF4-FFF2-40B4-BE49-F238E27FC236}">
                  <a16:creationId xmlns:a16="http://schemas.microsoft.com/office/drawing/2014/main" id="{D60302C3-56A7-4309-8156-FA56322EB749}"/>
                </a:ext>
              </a:extLst>
            </p:cNvPr>
            <p:cNvSpPr txBox="1"/>
            <p:nvPr/>
          </p:nvSpPr>
          <p:spPr>
            <a:xfrm rot="240231">
              <a:off x="3933825" y="7343775"/>
              <a:ext cx="807737" cy="29161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Give feedback</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88" name="Text Box 536">
              <a:extLst>
                <a:ext uri="{FF2B5EF4-FFF2-40B4-BE49-F238E27FC236}">
                  <a16:creationId xmlns:a16="http://schemas.microsoft.com/office/drawing/2014/main" id="{BEB5B304-0451-4FA4-8B75-A2ECA78C18E5}"/>
                </a:ext>
              </a:extLst>
            </p:cNvPr>
            <p:cNvSpPr txBox="1"/>
            <p:nvPr/>
          </p:nvSpPr>
          <p:spPr>
            <a:xfrm>
              <a:off x="3857625" y="7848600"/>
              <a:ext cx="921333" cy="271733"/>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Check feedbacks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89" name="Text Box 537">
              <a:extLst>
                <a:ext uri="{FF2B5EF4-FFF2-40B4-BE49-F238E27FC236}">
                  <a16:creationId xmlns:a16="http://schemas.microsoft.com/office/drawing/2014/main" id="{9CCB421D-698A-4FC2-AD3E-3A1203F23A59}"/>
                </a:ext>
              </a:extLst>
            </p:cNvPr>
            <p:cNvSpPr txBox="1"/>
            <p:nvPr/>
          </p:nvSpPr>
          <p:spPr>
            <a:xfrm rot="20608930">
              <a:off x="3822542" y="3119445"/>
              <a:ext cx="991499" cy="26289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courses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90" name="Text Box 538">
              <a:extLst>
                <a:ext uri="{FF2B5EF4-FFF2-40B4-BE49-F238E27FC236}">
                  <a16:creationId xmlns:a16="http://schemas.microsoft.com/office/drawing/2014/main" id="{120634AC-3692-485D-85C8-54297238B109}"/>
                </a:ext>
              </a:extLst>
            </p:cNvPr>
            <p:cNvSpPr txBox="1"/>
            <p:nvPr/>
          </p:nvSpPr>
          <p:spPr>
            <a:xfrm rot="369849">
              <a:off x="3965027" y="3867442"/>
              <a:ext cx="1155892" cy="343997"/>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l">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courses related questions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91" name="Text Box 539">
              <a:extLst>
                <a:ext uri="{FF2B5EF4-FFF2-40B4-BE49-F238E27FC236}">
                  <a16:creationId xmlns:a16="http://schemas.microsoft.com/office/drawing/2014/main" id="{CE2F0B47-A3F5-409D-8E95-BB2DEE73621B}"/>
                </a:ext>
              </a:extLst>
            </p:cNvPr>
            <p:cNvSpPr txBox="1"/>
            <p:nvPr/>
          </p:nvSpPr>
          <p:spPr>
            <a:xfrm rot="21367192">
              <a:off x="3981450" y="4924425"/>
              <a:ext cx="1217744" cy="26289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payments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92" name="Text Box 540">
              <a:extLst>
                <a:ext uri="{FF2B5EF4-FFF2-40B4-BE49-F238E27FC236}">
                  <a16:creationId xmlns:a16="http://schemas.microsoft.com/office/drawing/2014/main" id="{8E61A3EB-9D40-47CA-948A-03FA8EDB82BD}"/>
                </a:ext>
              </a:extLst>
            </p:cNvPr>
            <p:cNvSpPr txBox="1"/>
            <p:nvPr/>
          </p:nvSpPr>
          <p:spPr>
            <a:xfrm rot="21094024">
              <a:off x="3864954" y="5749657"/>
              <a:ext cx="596064" cy="26289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answer</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93" name="Text Box 541">
              <a:extLst>
                <a:ext uri="{FF2B5EF4-FFF2-40B4-BE49-F238E27FC236}">
                  <a16:creationId xmlns:a16="http://schemas.microsoft.com/office/drawing/2014/main" id="{28178206-E38B-4A1D-8F35-4B3D2D93579E}"/>
                </a:ext>
              </a:extLst>
            </p:cNvPr>
            <p:cNvSpPr txBox="1"/>
            <p:nvPr/>
          </p:nvSpPr>
          <p:spPr>
            <a:xfrm rot="363885">
              <a:off x="4438026" y="6427913"/>
              <a:ext cx="671337" cy="26289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questions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294" name="Straight Arrow Connector 293">
              <a:extLst>
                <a:ext uri="{FF2B5EF4-FFF2-40B4-BE49-F238E27FC236}">
                  <a16:creationId xmlns:a16="http://schemas.microsoft.com/office/drawing/2014/main" id="{C6018E8C-A322-4B17-8FFC-BC70ABE836DA}"/>
                </a:ext>
              </a:extLst>
            </p:cNvPr>
            <p:cNvCxnSpPr/>
            <p:nvPr/>
          </p:nvCxnSpPr>
          <p:spPr>
            <a:xfrm flipV="1">
              <a:off x="609600" y="4238625"/>
              <a:ext cx="0" cy="244430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5" name="Straight Connector 294">
              <a:extLst>
                <a:ext uri="{FF2B5EF4-FFF2-40B4-BE49-F238E27FC236}">
                  <a16:creationId xmlns:a16="http://schemas.microsoft.com/office/drawing/2014/main" id="{A16669F3-B90D-4799-8246-262DF8496702}"/>
                </a:ext>
              </a:extLst>
            </p:cNvPr>
            <p:cNvCxnSpPr/>
            <p:nvPr/>
          </p:nvCxnSpPr>
          <p:spPr>
            <a:xfrm>
              <a:off x="609600" y="6667500"/>
              <a:ext cx="2125438" cy="0"/>
            </a:xfrm>
            <a:prstGeom prst="line">
              <a:avLst/>
            </a:prstGeom>
          </p:spPr>
          <p:style>
            <a:lnRef idx="1">
              <a:schemeClr val="dk1"/>
            </a:lnRef>
            <a:fillRef idx="0">
              <a:schemeClr val="dk1"/>
            </a:fillRef>
            <a:effectRef idx="0">
              <a:schemeClr val="dk1"/>
            </a:effectRef>
            <a:fontRef idx="minor">
              <a:schemeClr val="tx1"/>
            </a:fontRef>
          </p:style>
        </p:cxnSp>
        <p:cxnSp>
          <p:nvCxnSpPr>
            <p:cNvPr id="296" name="Straight Arrow Connector 295">
              <a:extLst>
                <a:ext uri="{FF2B5EF4-FFF2-40B4-BE49-F238E27FC236}">
                  <a16:creationId xmlns:a16="http://schemas.microsoft.com/office/drawing/2014/main" id="{E5A24F84-3927-4E03-8EA2-84007E8AD617}"/>
                </a:ext>
              </a:extLst>
            </p:cNvPr>
            <p:cNvCxnSpPr/>
            <p:nvPr/>
          </p:nvCxnSpPr>
          <p:spPr>
            <a:xfrm flipV="1">
              <a:off x="1009650" y="4238625"/>
              <a:ext cx="0" cy="11582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7" name="Straight Connector 296">
              <a:extLst>
                <a:ext uri="{FF2B5EF4-FFF2-40B4-BE49-F238E27FC236}">
                  <a16:creationId xmlns:a16="http://schemas.microsoft.com/office/drawing/2014/main" id="{7544B678-43FB-417F-82B2-FA22242C3B27}"/>
                </a:ext>
              </a:extLst>
            </p:cNvPr>
            <p:cNvCxnSpPr/>
            <p:nvPr/>
          </p:nvCxnSpPr>
          <p:spPr>
            <a:xfrm>
              <a:off x="1009650" y="5391150"/>
              <a:ext cx="1659445" cy="0"/>
            </a:xfrm>
            <a:prstGeom prst="line">
              <a:avLst/>
            </a:prstGeom>
          </p:spPr>
          <p:style>
            <a:lnRef idx="1">
              <a:schemeClr val="dk1"/>
            </a:lnRef>
            <a:fillRef idx="0">
              <a:schemeClr val="dk1"/>
            </a:fillRef>
            <a:effectRef idx="0">
              <a:schemeClr val="dk1"/>
            </a:effectRef>
            <a:fontRef idx="minor">
              <a:schemeClr val="tx1"/>
            </a:fontRef>
          </p:style>
        </p:cxnSp>
        <p:cxnSp>
          <p:nvCxnSpPr>
            <p:cNvPr id="298" name="Straight Arrow Connector 297">
              <a:extLst>
                <a:ext uri="{FF2B5EF4-FFF2-40B4-BE49-F238E27FC236}">
                  <a16:creationId xmlns:a16="http://schemas.microsoft.com/office/drawing/2014/main" id="{D917F055-A14C-4B5C-B553-963642F40B88}"/>
                </a:ext>
              </a:extLst>
            </p:cNvPr>
            <p:cNvCxnSpPr/>
            <p:nvPr/>
          </p:nvCxnSpPr>
          <p:spPr>
            <a:xfrm flipH="1">
              <a:off x="1352550" y="4048125"/>
              <a:ext cx="146585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9" name="Text Box 548">
              <a:extLst>
                <a:ext uri="{FF2B5EF4-FFF2-40B4-BE49-F238E27FC236}">
                  <a16:creationId xmlns:a16="http://schemas.microsoft.com/office/drawing/2014/main" id="{AB7DCE80-1C79-4D92-A23C-77EEE76E8D7B}"/>
                </a:ext>
              </a:extLst>
            </p:cNvPr>
            <p:cNvSpPr txBox="1"/>
            <p:nvPr/>
          </p:nvSpPr>
          <p:spPr>
            <a:xfrm>
              <a:off x="1066800" y="5486400"/>
              <a:ext cx="1513023" cy="278292"/>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View stored payments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300" name="Text Box 549">
              <a:extLst>
                <a:ext uri="{FF2B5EF4-FFF2-40B4-BE49-F238E27FC236}">
                  <a16:creationId xmlns:a16="http://schemas.microsoft.com/office/drawing/2014/main" id="{7ACFC3BE-DE42-4A8A-94FD-464FE792ADD0}"/>
                </a:ext>
              </a:extLst>
            </p:cNvPr>
            <p:cNvSpPr txBox="1"/>
            <p:nvPr/>
          </p:nvSpPr>
          <p:spPr>
            <a:xfrm>
              <a:off x="1704975" y="4133850"/>
              <a:ext cx="913392" cy="278292"/>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View courses</a:t>
              </a:r>
              <a:endParaRPr lang="en-IN" sz="1200">
                <a:solidFill>
                  <a:srgbClr val="000000"/>
                </a:solidFill>
                <a:effectLst/>
                <a:latin typeface="Times New Roman" panose="02020603050405020304" pitchFamily="18" charset="0"/>
                <a:ea typeface="Times New Roman" panose="02020603050405020304" pitchFamily="18" charset="0"/>
              </a:endParaRPr>
            </a:p>
          </p:txBody>
        </p:sp>
      </p:grpSp>
    </p:spTree>
    <p:extLst>
      <p:ext uri="{BB962C8B-B14F-4D97-AF65-F5344CB8AC3E}">
        <p14:creationId xmlns:p14="http://schemas.microsoft.com/office/powerpoint/2010/main" val="24035181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xfrm>
            <a:off x="4754685" y="5965474"/>
            <a:ext cx="548700" cy="495887"/>
          </a:xfrm>
          <a:prstGeom prst="rect">
            <a:avLst/>
          </a:prstGeom>
        </p:spPr>
        <p:txBody>
          <a:bodyPr spcFirstLastPara="1" wrap="square" lIns="0" tIns="0" rIns="0" bIns="0" anchor="ctr" anchorCtr="0">
            <a:noAutofit/>
          </a:bodyPr>
          <a:lstStyle/>
          <a:p>
            <a:fld id="{00000000-1234-1234-1234-123412341234}" type="slidenum">
              <a:rPr lang="en"/>
              <a:pPr/>
              <a:t>18</a:t>
            </a:fld>
            <a:endParaRPr dirty="0"/>
          </a:p>
        </p:txBody>
      </p:sp>
      <p:sp>
        <p:nvSpPr>
          <p:cNvPr id="57" name="Google Shape;1008;p25">
            <a:extLst>
              <a:ext uri="{FF2B5EF4-FFF2-40B4-BE49-F238E27FC236}">
                <a16:creationId xmlns:a16="http://schemas.microsoft.com/office/drawing/2014/main" id="{880D20F2-07B1-4D1F-B414-6BC37C86437B}"/>
              </a:ext>
            </a:extLst>
          </p:cNvPr>
          <p:cNvSpPr txBox="1">
            <a:spLocks noGrp="1"/>
          </p:cNvSpPr>
          <p:nvPr>
            <p:ph type="title"/>
          </p:nvPr>
        </p:nvSpPr>
        <p:spPr>
          <a:xfrm>
            <a:off x="221134" y="240736"/>
            <a:ext cx="2853177" cy="396300"/>
          </a:xfrm>
          <a:prstGeom prst="rect">
            <a:avLst/>
          </a:prstGeom>
        </p:spPr>
        <p:txBody>
          <a:bodyPr spcFirstLastPara="1" wrap="square" lIns="0" tIns="0" rIns="0" bIns="0" anchor="t" anchorCtr="0">
            <a:noAutofit/>
          </a:bodyPr>
          <a:lstStyle/>
          <a:p>
            <a:pPr marL="285750" indent="-285750">
              <a:buFont typeface="Arial" panose="020B0604020202020204" pitchFamily="34" charset="0"/>
              <a:buChar char="•"/>
            </a:pPr>
            <a:r>
              <a:rPr lang="en-US" sz="1800" dirty="0"/>
              <a:t>Level 1 DFD of Student</a:t>
            </a:r>
            <a:endParaRPr sz="1800" dirty="0"/>
          </a:p>
        </p:txBody>
      </p:sp>
      <p:grpSp>
        <p:nvGrpSpPr>
          <p:cNvPr id="126" name="Group 125">
            <a:extLst>
              <a:ext uri="{FF2B5EF4-FFF2-40B4-BE49-F238E27FC236}">
                <a16:creationId xmlns:a16="http://schemas.microsoft.com/office/drawing/2014/main" id="{4BCFBF94-ADB8-4DD9-9CC6-9B473238050F}"/>
              </a:ext>
            </a:extLst>
          </p:cNvPr>
          <p:cNvGrpSpPr/>
          <p:nvPr/>
        </p:nvGrpSpPr>
        <p:grpSpPr>
          <a:xfrm>
            <a:off x="618741" y="341057"/>
            <a:ext cx="7817618" cy="5898382"/>
            <a:chOff x="0" y="0"/>
            <a:chExt cx="6519208" cy="7408074"/>
          </a:xfrm>
        </p:grpSpPr>
        <p:sp>
          <p:nvSpPr>
            <p:cNvPr id="127" name="Rectangle 126">
              <a:extLst>
                <a:ext uri="{FF2B5EF4-FFF2-40B4-BE49-F238E27FC236}">
                  <a16:creationId xmlns:a16="http://schemas.microsoft.com/office/drawing/2014/main" id="{85B18244-7828-4D91-9CD5-34217941B1A7}"/>
                </a:ext>
              </a:extLst>
            </p:cNvPr>
            <p:cNvSpPr/>
            <p:nvPr/>
          </p:nvSpPr>
          <p:spPr>
            <a:xfrm>
              <a:off x="1983179" y="3586348"/>
              <a:ext cx="1329070" cy="425303"/>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28" name="Oval 127">
              <a:extLst>
                <a:ext uri="{FF2B5EF4-FFF2-40B4-BE49-F238E27FC236}">
                  <a16:creationId xmlns:a16="http://schemas.microsoft.com/office/drawing/2014/main" id="{2772C817-E280-44C7-991B-D78D4B2CA811}"/>
                </a:ext>
              </a:extLst>
            </p:cNvPr>
            <p:cNvSpPr/>
            <p:nvPr/>
          </p:nvSpPr>
          <p:spPr>
            <a:xfrm>
              <a:off x="361729" y="1819886"/>
              <a:ext cx="1038758" cy="89306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b="1">
                  <a:solidFill>
                    <a:srgbClr val="000000"/>
                  </a:solidFill>
                  <a:effectLst/>
                  <a:latin typeface="Times New Roman" panose="02020603050405020304" pitchFamily="18" charset="0"/>
                  <a:ea typeface="Times New Roman" panose="02020603050405020304" pitchFamily="18" charset="0"/>
                </a:rPr>
                <a:t>Registration 0.2.1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29" name="Oval 128">
              <a:extLst>
                <a:ext uri="{FF2B5EF4-FFF2-40B4-BE49-F238E27FC236}">
                  <a16:creationId xmlns:a16="http://schemas.microsoft.com/office/drawing/2014/main" id="{BC4BD4EA-1238-4C8A-8D56-88B904F4CB61}"/>
                </a:ext>
              </a:extLst>
            </p:cNvPr>
            <p:cNvSpPr/>
            <p:nvPr/>
          </p:nvSpPr>
          <p:spPr>
            <a:xfrm>
              <a:off x="1151907" y="4963886"/>
              <a:ext cx="1265274" cy="81898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b="1">
                  <a:solidFill>
                    <a:srgbClr val="000000"/>
                  </a:solidFill>
                  <a:effectLst/>
                  <a:latin typeface="Times New Roman" panose="02020603050405020304" pitchFamily="18" charset="0"/>
                  <a:ea typeface="Times New Roman" panose="02020603050405020304" pitchFamily="18" charset="0"/>
                </a:rPr>
                <a:t>Feedback Response 0.2.6</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30" name="Oval 129">
              <a:extLst>
                <a:ext uri="{FF2B5EF4-FFF2-40B4-BE49-F238E27FC236}">
                  <a16:creationId xmlns:a16="http://schemas.microsoft.com/office/drawing/2014/main" id="{490DA47D-2122-4FD7-B520-9BE1C20ABB89}"/>
                </a:ext>
              </a:extLst>
            </p:cNvPr>
            <p:cNvSpPr/>
            <p:nvPr/>
          </p:nvSpPr>
          <p:spPr>
            <a:xfrm>
              <a:off x="2161309" y="1436914"/>
              <a:ext cx="1000664" cy="94890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b="1">
                  <a:solidFill>
                    <a:srgbClr val="000000"/>
                  </a:solidFill>
                  <a:effectLst/>
                  <a:latin typeface="Times New Roman" panose="02020603050405020304" pitchFamily="18" charset="0"/>
                  <a:ea typeface="Times New Roman" panose="02020603050405020304" pitchFamily="18" charset="0"/>
                </a:rPr>
                <a:t>Login 0.2.2</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31" name="Oval 130">
              <a:extLst>
                <a:ext uri="{FF2B5EF4-FFF2-40B4-BE49-F238E27FC236}">
                  <a16:creationId xmlns:a16="http://schemas.microsoft.com/office/drawing/2014/main" id="{7BF23BEF-8524-4A36-A9E2-2D4CE1F53422}"/>
                </a:ext>
              </a:extLst>
            </p:cNvPr>
            <p:cNvSpPr/>
            <p:nvPr/>
          </p:nvSpPr>
          <p:spPr>
            <a:xfrm>
              <a:off x="3515096" y="1876301"/>
              <a:ext cx="1047750" cy="83665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b="1">
                  <a:solidFill>
                    <a:srgbClr val="000000"/>
                  </a:solidFill>
                  <a:effectLst/>
                  <a:latin typeface="Times New Roman" panose="02020603050405020304" pitchFamily="18" charset="0"/>
                  <a:ea typeface="Times New Roman" panose="02020603050405020304" pitchFamily="18" charset="0"/>
                </a:rPr>
                <a:t>Courses 0.2.3</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32" name="Oval 131">
              <a:extLst>
                <a:ext uri="{FF2B5EF4-FFF2-40B4-BE49-F238E27FC236}">
                  <a16:creationId xmlns:a16="http://schemas.microsoft.com/office/drawing/2014/main" id="{FCB1427A-91A1-42D4-BF57-5705C2E2C317}"/>
                </a:ext>
              </a:extLst>
            </p:cNvPr>
            <p:cNvSpPr/>
            <p:nvPr/>
          </p:nvSpPr>
          <p:spPr>
            <a:xfrm>
              <a:off x="3515096" y="5106390"/>
              <a:ext cx="992471" cy="902127"/>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000" b="1">
                  <a:solidFill>
                    <a:srgbClr val="000000"/>
                  </a:solidFill>
                  <a:effectLst/>
                  <a:latin typeface="Times New Roman" panose="02020603050405020304" pitchFamily="18" charset="0"/>
                  <a:ea typeface="Times New Roman" panose="02020603050405020304" pitchFamily="18" charset="0"/>
                </a:rPr>
                <a:t>Payment 0.2.5</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33" name="Straight Arrow Connector 132">
              <a:extLst>
                <a:ext uri="{FF2B5EF4-FFF2-40B4-BE49-F238E27FC236}">
                  <a16:creationId xmlns:a16="http://schemas.microsoft.com/office/drawing/2014/main" id="{09D48EC6-6A9A-4BD1-AE9D-E172DAB4ED9C}"/>
                </a:ext>
              </a:extLst>
            </p:cNvPr>
            <p:cNvCxnSpPr/>
            <p:nvPr/>
          </p:nvCxnSpPr>
          <p:spPr>
            <a:xfrm flipV="1">
              <a:off x="1389413" y="1921576"/>
              <a:ext cx="768451" cy="1884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4" name="Straight Arrow Connector 133">
              <a:extLst>
                <a:ext uri="{FF2B5EF4-FFF2-40B4-BE49-F238E27FC236}">
                  <a16:creationId xmlns:a16="http://schemas.microsoft.com/office/drawing/2014/main" id="{B600B456-BCC4-44AB-B989-9D1AB8D10C93}"/>
                </a:ext>
              </a:extLst>
            </p:cNvPr>
            <p:cNvCxnSpPr/>
            <p:nvPr/>
          </p:nvCxnSpPr>
          <p:spPr>
            <a:xfrm flipH="1">
              <a:off x="1878775" y="4013860"/>
              <a:ext cx="380172" cy="9398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5" name="Text Box 19012">
              <a:extLst>
                <a:ext uri="{FF2B5EF4-FFF2-40B4-BE49-F238E27FC236}">
                  <a16:creationId xmlns:a16="http://schemas.microsoft.com/office/drawing/2014/main" id="{077614DE-B1CB-4BFA-AABD-C02B733DBB9A}"/>
                </a:ext>
              </a:extLst>
            </p:cNvPr>
            <p:cNvSpPr txBox="1"/>
            <p:nvPr/>
          </p:nvSpPr>
          <p:spPr>
            <a:xfrm rot="5212048">
              <a:off x="1797681" y="759827"/>
              <a:ext cx="1069367" cy="26239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Username/Password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36" name="Text Box 19013">
              <a:extLst>
                <a:ext uri="{FF2B5EF4-FFF2-40B4-BE49-F238E27FC236}">
                  <a16:creationId xmlns:a16="http://schemas.microsoft.com/office/drawing/2014/main" id="{5DC8AF1D-5988-48CC-AFA1-52199BDFD870}"/>
                </a:ext>
              </a:extLst>
            </p:cNvPr>
            <p:cNvSpPr txBox="1"/>
            <p:nvPr/>
          </p:nvSpPr>
          <p:spPr>
            <a:xfrm>
              <a:off x="0" y="534390"/>
              <a:ext cx="837924" cy="24765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37" name="Straight Connector 136">
              <a:extLst>
                <a:ext uri="{FF2B5EF4-FFF2-40B4-BE49-F238E27FC236}">
                  <a16:creationId xmlns:a16="http://schemas.microsoft.com/office/drawing/2014/main" id="{C848ADC4-2828-4D4E-83A7-4F831EF2590F}"/>
                </a:ext>
              </a:extLst>
            </p:cNvPr>
            <p:cNvCxnSpPr/>
            <p:nvPr/>
          </p:nvCxnSpPr>
          <p:spPr>
            <a:xfrm>
              <a:off x="4607626" y="7053943"/>
              <a:ext cx="1086929" cy="0"/>
            </a:xfrm>
            <a:prstGeom prst="line">
              <a:avLst/>
            </a:prstGeom>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02DE03B6-3AD4-41DC-A137-F0127A307B5F}"/>
                </a:ext>
              </a:extLst>
            </p:cNvPr>
            <p:cNvCxnSpPr/>
            <p:nvPr/>
          </p:nvCxnSpPr>
          <p:spPr>
            <a:xfrm>
              <a:off x="4607626" y="7398327"/>
              <a:ext cx="1135272" cy="0"/>
            </a:xfrm>
            <a:prstGeom prst="line">
              <a:avLst/>
            </a:prstGeom>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0A3837EE-F77B-4089-9A0E-11F39B937CD7}"/>
                </a:ext>
              </a:extLst>
            </p:cNvPr>
            <p:cNvCxnSpPr/>
            <p:nvPr/>
          </p:nvCxnSpPr>
          <p:spPr>
            <a:xfrm flipV="1">
              <a:off x="4607626" y="7053943"/>
              <a:ext cx="0" cy="354131"/>
            </a:xfrm>
            <a:prstGeom prst="line">
              <a:avLst/>
            </a:prstGeom>
          </p:spPr>
          <p:style>
            <a:lnRef idx="1">
              <a:schemeClr val="dk1"/>
            </a:lnRef>
            <a:fillRef idx="0">
              <a:schemeClr val="dk1"/>
            </a:fillRef>
            <a:effectRef idx="0">
              <a:schemeClr val="dk1"/>
            </a:effectRef>
            <a:fontRef idx="minor">
              <a:schemeClr val="tx1"/>
            </a:fontRef>
          </p:style>
        </p:cxnSp>
        <p:cxnSp>
          <p:nvCxnSpPr>
            <p:cNvPr id="140" name="Straight Arrow Connector 139">
              <a:extLst>
                <a:ext uri="{FF2B5EF4-FFF2-40B4-BE49-F238E27FC236}">
                  <a16:creationId xmlns:a16="http://schemas.microsoft.com/office/drawing/2014/main" id="{34E8A4FF-E7CE-4A23-B6BE-25979AB8A382}"/>
                </a:ext>
              </a:extLst>
            </p:cNvPr>
            <p:cNvCxnSpPr/>
            <p:nvPr/>
          </p:nvCxnSpPr>
          <p:spPr>
            <a:xfrm flipV="1">
              <a:off x="2465367" y="2377539"/>
              <a:ext cx="50800" cy="11849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1" name="Straight Arrow Connector 140">
              <a:extLst>
                <a:ext uri="{FF2B5EF4-FFF2-40B4-BE49-F238E27FC236}">
                  <a16:creationId xmlns:a16="http://schemas.microsoft.com/office/drawing/2014/main" id="{C37354B7-629B-41C2-AA43-8D971FA51F18}"/>
                </a:ext>
              </a:extLst>
            </p:cNvPr>
            <p:cNvCxnSpPr/>
            <p:nvPr/>
          </p:nvCxnSpPr>
          <p:spPr>
            <a:xfrm flipH="1">
              <a:off x="2546268" y="2386940"/>
              <a:ext cx="71120" cy="118999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2" name="Straight Arrow Connector 141">
              <a:extLst>
                <a:ext uri="{FF2B5EF4-FFF2-40B4-BE49-F238E27FC236}">
                  <a16:creationId xmlns:a16="http://schemas.microsoft.com/office/drawing/2014/main" id="{039DC17F-5EDF-410F-BFDC-94392BA45A87}"/>
                </a:ext>
              </a:extLst>
            </p:cNvPr>
            <p:cNvCxnSpPr/>
            <p:nvPr/>
          </p:nvCxnSpPr>
          <p:spPr>
            <a:xfrm flipV="1">
              <a:off x="2945081" y="2603170"/>
              <a:ext cx="738835" cy="9671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3" name="Text Box 19020">
              <a:extLst>
                <a:ext uri="{FF2B5EF4-FFF2-40B4-BE49-F238E27FC236}">
                  <a16:creationId xmlns:a16="http://schemas.microsoft.com/office/drawing/2014/main" id="{5D9B188C-F887-423D-85AB-2CC8FED27CA7}"/>
                </a:ext>
              </a:extLst>
            </p:cNvPr>
            <p:cNvSpPr txBox="1"/>
            <p:nvPr/>
          </p:nvSpPr>
          <p:spPr>
            <a:xfrm>
              <a:off x="4631377" y="7101444"/>
              <a:ext cx="834887" cy="28956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payment</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4" name="Text Box 19021">
              <a:extLst>
                <a:ext uri="{FF2B5EF4-FFF2-40B4-BE49-F238E27FC236}">
                  <a16:creationId xmlns:a16="http://schemas.microsoft.com/office/drawing/2014/main" id="{05F57BA5-B0EB-4E12-9344-A06A427E3F83}"/>
                </a:ext>
              </a:extLst>
            </p:cNvPr>
            <p:cNvSpPr txBox="1"/>
            <p:nvPr/>
          </p:nvSpPr>
          <p:spPr>
            <a:xfrm>
              <a:off x="878734" y="6804087"/>
              <a:ext cx="833023" cy="31316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l">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5" name="Text Box 19022">
              <a:extLst>
                <a:ext uri="{FF2B5EF4-FFF2-40B4-BE49-F238E27FC236}">
                  <a16:creationId xmlns:a16="http://schemas.microsoft.com/office/drawing/2014/main" id="{00D03D66-2758-4159-BFEB-1506E93E0B54}"/>
                </a:ext>
              </a:extLst>
            </p:cNvPr>
            <p:cNvSpPr txBox="1"/>
            <p:nvPr/>
          </p:nvSpPr>
          <p:spPr>
            <a:xfrm rot="17462508">
              <a:off x="1434564" y="4322989"/>
              <a:ext cx="849078" cy="27034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Give 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6" name="Text Box 19023">
              <a:extLst>
                <a:ext uri="{FF2B5EF4-FFF2-40B4-BE49-F238E27FC236}">
                  <a16:creationId xmlns:a16="http://schemas.microsoft.com/office/drawing/2014/main" id="{3E5CCE09-2BBE-4560-B2B9-05D1DBC23F8D}"/>
                </a:ext>
              </a:extLst>
            </p:cNvPr>
            <p:cNvSpPr txBox="1"/>
            <p:nvPr/>
          </p:nvSpPr>
          <p:spPr>
            <a:xfrm rot="5578031">
              <a:off x="1835975" y="2824100"/>
              <a:ext cx="1001395" cy="26225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Username/Password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7" name="Text Box 19024">
              <a:extLst>
                <a:ext uri="{FF2B5EF4-FFF2-40B4-BE49-F238E27FC236}">
                  <a16:creationId xmlns:a16="http://schemas.microsoft.com/office/drawing/2014/main" id="{999C1152-2695-45C8-85AB-CE33839003A5}"/>
                </a:ext>
              </a:extLst>
            </p:cNvPr>
            <p:cNvSpPr txBox="1"/>
            <p:nvPr/>
          </p:nvSpPr>
          <p:spPr>
            <a:xfrm rot="5221361">
              <a:off x="2767877" y="4665320"/>
              <a:ext cx="736203" cy="21101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Gets Invoice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48" name="Oval 147">
              <a:extLst>
                <a:ext uri="{FF2B5EF4-FFF2-40B4-BE49-F238E27FC236}">
                  <a16:creationId xmlns:a16="http://schemas.microsoft.com/office/drawing/2014/main" id="{9BD6FA0F-C433-4B04-A346-EBDCBD6F08B3}"/>
                </a:ext>
              </a:extLst>
            </p:cNvPr>
            <p:cNvSpPr/>
            <p:nvPr/>
          </p:nvSpPr>
          <p:spPr>
            <a:xfrm>
              <a:off x="4417621" y="3348842"/>
              <a:ext cx="762686" cy="80883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b="1">
                  <a:solidFill>
                    <a:srgbClr val="000000"/>
                  </a:solidFill>
                  <a:effectLst/>
                  <a:latin typeface="Times New Roman" panose="02020603050405020304" pitchFamily="18" charset="0"/>
                  <a:ea typeface="Times New Roman" panose="02020603050405020304" pitchFamily="18" charset="0"/>
                </a:rPr>
                <a:t>Exam 0.2.4</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49" name="Straight Arrow Connector 148">
              <a:extLst>
                <a:ext uri="{FF2B5EF4-FFF2-40B4-BE49-F238E27FC236}">
                  <a16:creationId xmlns:a16="http://schemas.microsoft.com/office/drawing/2014/main" id="{3969C50F-6085-45CA-B0CC-A52992D062B6}"/>
                </a:ext>
              </a:extLst>
            </p:cNvPr>
            <p:cNvCxnSpPr/>
            <p:nvPr/>
          </p:nvCxnSpPr>
          <p:spPr>
            <a:xfrm flipH="1" flipV="1">
              <a:off x="1059378" y="2662547"/>
              <a:ext cx="932917" cy="10760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0" name="Straight Connector 149">
              <a:extLst>
                <a:ext uri="{FF2B5EF4-FFF2-40B4-BE49-F238E27FC236}">
                  <a16:creationId xmlns:a16="http://schemas.microsoft.com/office/drawing/2014/main" id="{3D69985F-D9D9-4AAA-B089-A485DF64687B}"/>
                </a:ext>
              </a:extLst>
            </p:cNvPr>
            <p:cNvCxnSpPr/>
            <p:nvPr/>
          </p:nvCxnSpPr>
          <p:spPr>
            <a:xfrm>
              <a:off x="5438899" y="4572000"/>
              <a:ext cx="1080309" cy="0"/>
            </a:xfrm>
            <a:prstGeom prst="line">
              <a:avLst/>
            </a:prstGeom>
          </p:spPr>
          <p:style>
            <a:lnRef idx="1">
              <a:schemeClr val="dk1"/>
            </a:lnRef>
            <a:fillRef idx="0">
              <a:schemeClr val="dk1"/>
            </a:fillRef>
            <a:effectRef idx="0">
              <a:schemeClr val="dk1"/>
            </a:effectRef>
            <a:fontRef idx="minor">
              <a:schemeClr val="tx1"/>
            </a:fontRef>
          </p:style>
        </p:cxnSp>
        <p:cxnSp>
          <p:nvCxnSpPr>
            <p:cNvPr id="151" name="Straight Connector 150">
              <a:extLst>
                <a:ext uri="{FF2B5EF4-FFF2-40B4-BE49-F238E27FC236}">
                  <a16:creationId xmlns:a16="http://schemas.microsoft.com/office/drawing/2014/main" id="{D4877789-4DDF-4283-8685-026DA1C7D87B}"/>
                </a:ext>
              </a:extLst>
            </p:cNvPr>
            <p:cNvCxnSpPr/>
            <p:nvPr/>
          </p:nvCxnSpPr>
          <p:spPr>
            <a:xfrm>
              <a:off x="5438899" y="4904509"/>
              <a:ext cx="1065010" cy="0"/>
            </a:xfrm>
            <a:prstGeom prst="line">
              <a:avLst/>
            </a:prstGeom>
          </p:spPr>
          <p:style>
            <a:lnRef idx="1">
              <a:schemeClr val="dk1"/>
            </a:lnRef>
            <a:fillRef idx="0">
              <a:schemeClr val="dk1"/>
            </a:fillRef>
            <a:effectRef idx="0">
              <a:schemeClr val="dk1"/>
            </a:effectRef>
            <a:fontRef idx="minor">
              <a:schemeClr val="tx1"/>
            </a:fontRef>
          </p:style>
        </p:cxnSp>
        <p:cxnSp>
          <p:nvCxnSpPr>
            <p:cNvPr id="152" name="Straight Arrow Connector 151">
              <a:extLst>
                <a:ext uri="{FF2B5EF4-FFF2-40B4-BE49-F238E27FC236}">
                  <a16:creationId xmlns:a16="http://schemas.microsoft.com/office/drawing/2014/main" id="{7FD7375D-761C-4867-9FE0-0AC9AFA8D130}"/>
                </a:ext>
              </a:extLst>
            </p:cNvPr>
            <p:cNvCxnSpPr/>
            <p:nvPr/>
          </p:nvCxnSpPr>
          <p:spPr>
            <a:xfrm>
              <a:off x="1151907" y="2600696"/>
              <a:ext cx="840664" cy="10028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3" name="Text Box 19030">
              <a:extLst>
                <a:ext uri="{FF2B5EF4-FFF2-40B4-BE49-F238E27FC236}">
                  <a16:creationId xmlns:a16="http://schemas.microsoft.com/office/drawing/2014/main" id="{8D1ACCCC-AE42-480A-962A-B01D5046A7F4}"/>
                </a:ext>
              </a:extLst>
            </p:cNvPr>
            <p:cNvSpPr txBox="1"/>
            <p:nvPr/>
          </p:nvSpPr>
          <p:spPr>
            <a:xfrm>
              <a:off x="5438899" y="4595751"/>
              <a:ext cx="918300" cy="26860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question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54" name="Text Box 19031">
              <a:extLst>
                <a:ext uri="{FF2B5EF4-FFF2-40B4-BE49-F238E27FC236}">
                  <a16:creationId xmlns:a16="http://schemas.microsoft.com/office/drawing/2014/main" id="{12565E96-C96D-4B36-BB5A-8FC2ED6AB249}"/>
                </a:ext>
              </a:extLst>
            </p:cNvPr>
            <p:cNvSpPr txBox="1"/>
            <p:nvPr/>
          </p:nvSpPr>
          <p:spPr>
            <a:xfrm>
              <a:off x="3348842" y="3455719"/>
              <a:ext cx="618840" cy="22343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Give exams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55" name="Text Box 19032">
              <a:extLst>
                <a:ext uri="{FF2B5EF4-FFF2-40B4-BE49-F238E27FC236}">
                  <a16:creationId xmlns:a16="http://schemas.microsoft.com/office/drawing/2014/main" id="{B5C8F819-1032-47F6-96E5-0DBA638A9112}"/>
                </a:ext>
              </a:extLst>
            </p:cNvPr>
            <p:cNvSpPr txBox="1"/>
            <p:nvPr/>
          </p:nvSpPr>
          <p:spPr>
            <a:xfrm>
              <a:off x="3490428" y="3811541"/>
              <a:ext cx="591806" cy="19092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dirty="0">
                  <a:solidFill>
                    <a:srgbClr val="000000"/>
                  </a:solidFill>
                  <a:effectLst/>
                  <a:latin typeface="Times New Roman" panose="02020603050405020304" pitchFamily="18" charset="0"/>
                  <a:ea typeface="Times New Roman" panose="02020603050405020304" pitchFamily="18" charset="0"/>
                </a:rPr>
                <a:t>Get results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56" name="Straight Arrow Connector 155">
              <a:extLst>
                <a:ext uri="{FF2B5EF4-FFF2-40B4-BE49-F238E27FC236}">
                  <a16:creationId xmlns:a16="http://schemas.microsoft.com/office/drawing/2014/main" id="{121B8017-965A-41F8-A5BF-1CE1D6E0F1CF}"/>
                </a:ext>
              </a:extLst>
            </p:cNvPr>
            <p:cNvCxnSpPr/>
            <p:nvPr/>
          </p:nvCxnSpPr>
          <p:spPr>
            <a:xfrm>
              <a:off x="3158836" y="1959429"/>
              <a:ext cx="404393" cy="1463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7" name="Straight Arrow Connector 156">
              <a:extLst>
                <a:ext uri="{FF2B5EF4-FFF2-40B4-BE49-F238E27FC236}">
                  <a16:creationId xmlns:a16="http://schemas.microsoft.com/office/drawing/2014/main" id="{34FAF648-F6E9-4DE3-87F1-F486731684EC}"/>
                </a:ext>
              </a:extLst>
            </p:cNvPr>
            <p:cNvCxnSpPr/>
            <p:nvPr/>
          </p:nvCxnSpPr>
          <p:spPr>
            <a:xfrm>
              <a:off x="4370120" y="2600696"/>
              <a:ext cx="336499" cy="7373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8" name="Straight Arrow Connector 157">
              <a:extLst>
                <a:ext uri="{FF2B5EF4-FFF2-40B4-BE49-F238E27FC236}">
                  <a16:creationId xmlns:a16="http://schemas.microsoft.com/office/drawing/2014/main" id="{C5625C2A-B62C-427A-B866-6A7C007E7DBE}"/>
                </a:ext>
              </a:extLst>
            </p:cNvPr>
            <p:cNvCxnSpPr/>
            <p:nvPr/>
          </p:nvCxnSpPr>
          <p:spPr>
            <a:xfrm>
              <a:off x="3313216" y="3710049"/>
              <a:ext cx="110459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9" name="Straight Arrow Connector 158">
              <a:extLst>
                <a:ext uri="{FF2B5EF4-FFF2-40B4-BE49-F238E27FC236}">
                  <a16:creationId xmlns:a16="http://schemas.microsoft.com/office/drawing/2014/main" id="{AF47849D-45BD-4D5B-BDBC-81C3D8E140D2}"/>
                </a:ext>
              </a:extLst>
            </p:cNvPr>
            <p:cNvCxnSpPr>
              <a:cxnSpLocks/>
            </p:cNvCxnSpPr>
            <p:nvPr/>
          </p:nvCxnSpPr>
          <p:spPr>
            <a:xfrm flipH="1">
              <a:off x="3315690" y="3793177"/>
              <a:ext cx="109926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0" name="Straight Connector 159">
              <a:extLst>
                <a:ext uri="{FF2B5EF4-FFF2-40B4-BE49-F238E27FC236}">
                  <a16:creationId xmlns:a16="http://schemas.microsoft.com/office/drawing/2014/main" id="{D9CE3614-16C8-4A2C-A1CC-2D979C6C9BC5}"/>
                </a:ext>
              </a:extLst>
            </p:cNvPr>
            <p:cNvCxnSpPr/>
            <p:nvPr/>
          </p:nvCxnSpPr>
          <p:spPr>
            <a:xfrm flipH="1">
              <a:off x="4061361" y="2707574"/>
              <a:ext cx="0" cy="900252"/>
            </a:xfrm>
            <a:prstGeom prst="line">
              <a:avLst/>
            </a:prstGeom>
          </p:spPr>
          <p:style>
            <a:lnRef idx="1">
              <a:schemeClr val="dk1"/>
            </a:lnRef>
            <a:fillRef idx="0">
              <a:schemeClr val="dk1"/>
            </a:fillRef>
            <a:effectRef idx="0">
              <a:schemeClr val="dk1"/>
            </a:effectRef>
            <a:fontRef idx="minor">
              <a:schemeClr val="tx1"/>
            </a:fontRef>
          </p:style>
        </p:cxnSp>
        <p:sp>
          <p:nvSpPr>
            <p:cNvPr id="161" name="Arc 160">
              <a:extLst>
                <a:ext uri="{FF2B5EF4-FFF2-40B4-BE49-F238E27FC236}">
                  <a16:creationId xmlns:a16="http://schemas.microsoft.com/office/drawing/2014/main" id="{D6108350-C0FD-402B-8751-4DC2BCE57954}"/>
                </a:ext>
              </a:extLst>
            </p:cNvPr>
            <p:cNvSpPr/>
            <p:nvPr/>
          </p:nvSpPr>
          <p:spPr>
            <a:xfrm>
              <a:off x="3859481" y="3598223"/>
              <a:ext cx="414655" cy="592455"/>
            </a:xfrm>
            <a:prstGeom prst="arc">
              <a:avLst>
                <a:gd name="adj1" fmla="val 16200000"/>
                <a:gd name="adj2" fmla="val 4899318"/>
              </a:avLst>
            </a:prstGeom>
          </p:spPr>
          <p:style>
            <a:lnRef idx="1">
              <a:schemeClr val="dk1"/>
            </a:lnRef>
            <a:fillRef idx="0">
              <a:schemeClr val="dk1"/>
            </a:fillRef>
            <a:effectRef idx="0">
              <a:schemeClr val="dk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62" name="Straight Arrow Connector 161">
              <a:extLst>
                <a:ext uri="{FF2B5EF4-FFF2-40B4-BE49-F238E27FC236}">
                  <a16:creationId xmlns:a16="http://schemas.microsoft.com/office/drawing/2014/main" id="{F0432791-3497-4004-837C-7A921940803A}"/>
                </a:ext>
              </a:extLst>
            </p:cNvPr>
            <p:cNvCxnSpPr/>
            <p:nvPr/>
          </p:nvCxnSpPr>
          <p:spPr>
            <a:xfrm flipH="1">
              <a:off x="4066309" y="4191990"/>
              <a:ext cx="54382" cy="9070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3" name="Straight Arrow Connector 162">
              <a:extLst>
                <a:ext uri="{FF2B5EF4-FFF2-40B4-BE49-F238E27FC236}">
                  <a16:creationId xmlns:a16="http://schemas.microsoft.com/office/drawing/2014/main" id="{ED7D57FD-879C-4B2F-941E-A941DB079882}"/>
                </a:ext>
              </a:extLst>
            </p:cNvPr>
            <p:cNvCxnSpPr/>
            <p:nvPr/>
          </p:nvCxnSpPr>
          <p:spPr>
            <a:xfrm>
              <a:off x="3063834" y="4001984"/>
              <a:ext cx="667382" cy="12220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4" name="Straight Arrow Connector 163">
              <a:extLst>
                <a:ext uri="{FF2B5EF4-FFF2-40B4-BE49-F238E27FC236}">
                  <a16:creationId xmlns:a16="http://schemas.microsoft.com/office/drawing/2014/main" id="{CCCE1A97-1DF7-49D0-BF7D-769237AE16C3}"/>
                </a:ext>
              </a:extLst>
            </p:cNvPr>
            <p:cNvCxnSpPr>
              <a:cxnSpLocks/>
              <a:stCxn id="132" idx="2"/>
              <a:endCxn id="5" idx="3"/>
            </p:cNvCxnSpPr>
            <p:nvPr/>
          </p:nvCxnSpPr>
          <p:spPr>
            <a:xfrm flipH="1">
              <a:off x="3129831" y="5557453"/>
              <a:ext cx="385266" cy="11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5" name="Straight Arrow Connector 164">
              <a:extLst>
                <a:ext uri="{FF2B5EF4-FFF2-40B4-BE49-F238E27FC236}">
                  <a16:creationId xmlns:a16="http://schemas.microsoft.com/office/drawing/2014/main" id="{0D1C6154-A829-4E9B-B1A0-B55109D1A141}"/>
                </a:ext>
              </a:extLst>
            </p:cNvPr>
            <p:cNvCxnSpPr/>
            <p:nvPr/>
          </p:nvCxnSpPr>
          <p:spPr>
            <a:xfrm flipV="1">
              <a:off x="4370120" y="4158838"/>
              <a:ext cx="374726" cy="107175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6" name="Text Box 19043">
              <a:extLst>
                <a:ext uri="{FF2B5EF4-FFF2-40B4-BE49-F238E27FC236}">
                  <a16:creationId xmlns:a16="http://schemas.microsoft.com/office/drawing/2014/main" id="{3DA6BA51-56AF-4680-AC0F-CC4A3627EAAE}"/>
                </a:ext>
              </a:extLst>
            </p:cNvPr>
            <p:cNvSpPr txBox="1"/>
            <p:nvPr/>
          </p:nvSpPr>
          <p:spPr>
            <a:xfrm rot="2408409">
              <a:off x="1121579" y="3169408"/>
              <a:ext cx="435111" cy="39498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Enter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67" name="Text Box 19044">
              <a:extLst>
                <a:ext uri="{FF2B5EF4-FFF2-40B4-BE49-F238E27FC236}">
                  <a16:creationId xmlns:a16="http://schemas.microsoft.com/office/drawing/2014/main" id="{1ABA938D-EBA1-4867-A888-ED0A94909C2C}"/>
                </a:ext>
              </a:extLst>
            </p:cNvPr>
            <p:cNvSpPr txBox="1"/>
            <p:nvPr/>
          </p:nvSpPr>
          <p:spPr>
            <a:xfrm rot="2669265">
              <a:off x="1399049" y="2631050"/>
              <a:ext cx="553166" cy="44642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Response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68" name="Text Box 19045">
              <a:extLst>
                <a:ext uri="{FF2B5EF4-FFF2-40B4-BE49-F238E27FC236}">
                  <a16:creationId xmlns:a16="http://schemas.microsoft.com/office/drawing/2014/main" id="{BE633636-6502-4783-BB4E-2C01C3CB0C1C}"/>
                </a:ext>
              </a:extLst>
            </p:cNvPr>
            <p:cNvSpPr txBox="1"/>
            <p:nvPr/>
          </p:nvSpPr>
          <p:spPr>
            <a:xfrm rot="5631390">
              <a:off x="2375985" y="2715668"/>
              <a:ext cx="715249" cy="26239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View profile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69" name="Text Box 19046">
              <a:extLst>
                <a:ext uri="{FF2B5EF4-FFF2-40B4-BE49-F238E27FC236}">
                  <a16:creationId xmlns:a16="http://schemas.microsoft.com/office/drawing/2014/main" id="{064A95AB-D470-4A5E-9EB2-7B1A72DBA33D}"/>
                </a:ext>
              </a:extLst>
            </p:cNvPr>
            <p:cNvSpPr txBox="1"/>
            <p:nvPr/>
          </p:nvSpPr>
          <p:spPr>
            <a:xfrm rot="19058269">
              <a:off x="2868455" y="2685944"/>
              <a:ext cx="543991" cy="41866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View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70" name="Text Box 19047">
              <a:extLst>
                <a:ext uri="{FF2B5EF4-FFF2-40B4-BE49-F238E27FC236}">
                  <a16:creationId xmlns:a16="http://schemas.microsoft.com/office/drawing/2014/main" id="{92824376-D7FC-4A5C-A6BA-2610A5D7D974}"/>
                </a:ext>
              </a:extLst>
            </p:cNvPr>
            <p:cNvSpPr txBox="1"/>
            <p:nvPr/>
          </p:nvSpPr>
          <p:spPr>
            <a:xfrm rot="2964415">
              <a:off x="3103401" y="4373956"/>
              <a:ext cx="1100514" cy="33897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Make payment for courses and exams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71" name="Straight Connector 170">
              <a:extLst>
                <a:ext uri="{FF2B5EF4-FFF2-40B4-BE49-F238E27FC236}">
                  <a16:creationId xmlns:a16="http://schemas.microsoft.com/office/drawing/2014/main" id="{4F6AF068-1CB5-45AA-AE69-08B50E453519}"/>
                </a:ext>
              </a:extLst>
            </p:cNvPr>
            <p:cNvCxnSpPr/>
            <p:nvPr/>
          </p:nvCxnSpPr>
          <p:spPr>
            <a:xfrm>
              <a:off x="23751" y="570016"/>
              <a:ext cx="717308" cy="0"/>
            </a:xfrm>
            <a:prstGeom prst="line">
              <a:avLst/>
            </a:prstGeom>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FEEB574B-2F0A-42C5-A16E-BFCF103FE958}"/>
                </a:ext>
              </a:extLst>
            </p:cNvPr>
            <p:cNvCxnSpPr/>
            <p:nvPr/>
          </p:nvCxnSpPr>
          <p:spPr>
            <a:xfrm>
              <a:off x="23751" y="807522"/>
              <a:ext cx="717308" cy="0"/>
            </a:xfrm>
            <a:prstGeom prst="line">
              <a:avLst/>
            </a:prstGeom>
          </p:spPr>
          <p:style>
            <a:lnRef idx="1">
              <a:schemeClr val="dk1"/>
            </a:lnRef>
            <a:fillRef idx="0">
              <a:schemeClr val="dk1"/>
            </a:fillRef>
            <a:effectRef idx="0">
              <a:schemeClr val="dk1"/>
            </a:effectRef>
            <a:fontRef idx="minor">
              <a:schemeClr val="tx1"/>
            </a:fontRef>
          </p:style>
        </p:cxnSp>
        <p:cxnSp>
          <p:nvCxnSpPr>
            <p:cNvPr id="173" name="Straight Connector 172">
              <a:extLst>
                <a:ext uri="{FF2B5EF4-FFF2-40B4-BE49-F238E27FC236}">
                  <a16:creationId xmlns:a16="http://schemas.microsoft.com/office/drawing/2014/main" id="{31809745-E4A3-4EFE-8406-EBDAE93C22C9}"/>
                </a:ext>
              </a:extLst>
            </p:cNvPr>
            <p:cNvCxnSpPr/>
            <p:nvPr/>
          </p:nvCxnSpPr>
          <p:spPr>
            <a:xfrm>
              <a:off x="23751" y="570016"/>
              <a:ext cx="0" cy="237850"/>
            </a:xfrm>
            <a:prstGeom prst="line">
              <a:avLst/>
            </a:prstGeom>
          </p:spPr>
          <p:style>
            <a:lnRef idx="1">
              <a:schemeClr val="dk1"/>
            </a:lnRef>
            <a:fillRef idx="0">
              <a:schemeClr val="dk1"/>
            </a:fillRef>
            <a:effectRef idx="0">
              <a:schemeClr val="dk1"/>
            </a:effectRef>
            <a:fontRef idx="minor">
              <a:schemeClr val="tx1"/>
            </a:fontRef>
          </p:style>
        </p:cxnSp>
        <p:cxnSp>
          <p:nvCxnSpPr>
            <p:cNvPr id="174" name="Straight Arrow Connector 173">
              <a:extLst>
                <a:ext uri="{FF2B5EF4-FFF2-40B4-BE49-F238E27FC236}">
                  <a16:creationId xmlns:a16="http://schemas.microsoft.com/office/drawing/2014/main" id="{A55E169C-2FA0-4FF6-958C-A22EA65F5ED5}"/>
                </a:ext>
              </a:extLst>
            </p:cNvPr>
            <p:cNvCxnSpPr/>
            <p:nvPr/>
          </p:nvCxnSpPr>
          <p:spPr>
            <a:xfrm flipH="1" flipV="1">
              <a:off x="180604" y="774370"/>
              <a:ext cx="393855" cy="109508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5" name="Text Box 19052">
              <a:extLst>
                <a:ext uri="{FF2B5EF4-FFF2-40B4-BE49-F238E27FC236}">
                  <a16:creationId xmlns:a16="http://schemas.microsoft.com/office/drawing/2014/main" id="{FCE7145A-B3E7-45B7-9B64-D9FB1D023082}"/>
                </a:ext>
              </a:extLst>
            </p:cNvPr>
            <p:cNvSpPr txBox="1"/>
            <p:nvPr/>
          </p:nvSpPr>
          <p:spPr>
            <a:xfrm rot="4182395">
              <a:off x="-85795" y="1256364"/>
              <a:ext cx="641350" cy="2169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Store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6" name="Text Box 19053">
              <a:extLst>
                <a:ext uri="{FF2B5EF4-FFF2-40B4-BE49-F238E27FC236}">
                  <a16:creationId xmlns:a16="http://schemas.microsoft.com/office/drawing/2014/main" id="{58C5BA68-49EE-456D-9A96-8584846511CA}"/>
                </a:ext>
              </a:extLst>
            </p:cNvPr>
            <p:cNvSpPr txBox="1"/>
            <p:nvPr/>
          </p:nvSpPr>
          <p:spPr>
            <a:xfrm>
              <a:off x="2161309" y="35626"/>
              <a:ext cx="790575" cy="24765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77" name="Straight Connector 176">
              <a:extLst>
                <a:ext uri="{FF2B5EF4-FFF2-40B4-BE49-F238E27FC236}">
                  <a16:creationId xmlns:a16="http://schemas.microsoft.com/office/drawing/2014/main" id="{9676258E-D527-4239-9884-248C40033051}"/>
                </a:ext>
              </a:extLst>
            </p:cNvPr>
            <p:cNvCxnSpPr/>
            <p:nvPr/>
          </p:nvCxnSpPr>
          <p:spPr>
            <a:xfrm flipV="1">
              <a:off x="2125683" y="0"/>
              <a:ext cx="1035050" cy="0"/>
            </a:xfrm>
            <a:prstGeom prst="line">
              <a:avLst/>
            </a:prstGeom>
          </p:spPr>
          <p:style>
            <a:lnRef idx="1">
              <a:schemeClr val="dk1"/>
            </a:lnRef>
            <a:fillRef idx="0">
              <a:schemeClr val="dk1"/>
            </a:fillRef>
            <a:effectRef idx="0">
              <a:schemeClr val="dk1"/>
            </a:effectRef>
            <a:fontRef idx="minor">
              <a:schemeClr val="tx1"/>
            </a:fontRef>
          </p:style>
        </p:cxnSp>
        <p:cxnSp>
          <p:nvCxnSpPr>
            <p:cNvPr id="178" name="Straight Connector 177">
              <a:extLst>
                <a:ext uri="{FF2B5EF4-FFF2-40B4-BE49-F238E27FC236}">
                  <a16:creationId xmlns:a16="http://schemas.microsoft.com/office/drawing/2014/main" id="{9803520B-3061-4441-9B62-2E1018950093}"/>
                </a:ext>
              </a:extLst>
            </p:cNvPr>
            <p:cNvCxnSpPr/>
            <p:nvPr/>
          </p:nvCxnSpPr>
          <p:spPr>
            <a:xfrm>
              <a:off x="2149434" y="320634"/>
              <a:ext cx="1009650" cy="0"/>
            </a:xfrm>
            <a:prstGeom prst="line">
              <a:avLst/>
            </a:prstGeom>
          </p:spPr>
          <p:style>
            <a:lnRef idx="1">
              <a:schemeClr val="dk1"/>
            </a:lnRef>
            <a:fillRef idx="0">
              <a:schemeClr val="dk1"/>
            </a:fillRef>
            <a:effectRef idx="0">
              <a:schemeClr val="dk1"/>
            </a:effectRef>
            <a:fontRef idx="minor">
              <a:schemeClr val="tx1"/>
            </a:fontRef>
          </p:style>
        </p:cxnSp>
        <p:cxnSp>
          <p:nvCxnSpPr>
            <p:cNvPr id="301" name="Straight Connector 300">
              <a:extLst>
                <a:ext uri="{FF2B5EF4-FFF2-40B4-BE49-F238E27FC236}">
                  <a16:creationId xmlns:a16="http://schemas.microsoft.com/office/drawing/2014/main" id="{1B6E2709-C16A-4D6F-AF1D-1180144E9FC3}"/>
                </a:ext>
              </a:extLst>
            </p:cNvPr>
            <p:cNvCxnSpPr/>
            <p:nvPr/>
          </p:nvCxnSpPr>
          <p:spPr>
            <a:xfrm>
              <a:off x="2125683" y="0"/>
              <a:ext cx="0" cy="330200"/>
            </a:xfrm>
            <a:prstGeom prst="line">
              <a:avLst/>
            </a:prstGeom>
          </p:spPr>
          <p:style>
            <a:lnRef idx="1">
              <a:schemeClr val="dk1"/>
            </a:lnRef>
            <a:fillRef idx="0">
              <a:schemeClr val="dk1"/>
            </a:fillRef>
            <a:effectRef idx="0">
              <a:schemeClr val="dk1"/>
            </a:effectRef>
            <a:fontRef idx="minor">
              <a:schemeClr val="tx1"/>
            </a:fontRef>
          </p:style>
        </p:cxnSp>
        <p:cxnSp>
          <p:nvCxnSpPr>
            <p:cNvPr id="302" name="Straight Arrow Connector 301">
              <a:extLst>
                <a:ext uri="{FF2B5EF4-FFF2-40B4-BE49-F238E27FC236}">
                  <a16:creationId xmlns:a16="http://schemas.microsoft.com/office/drawing/2014/main" id="{6821AF95-A42C-4596-9042-99F939292D0E}"/>
                </a:ext>
              </a:extLst>
            </p:cNvPr>
            <p:cNvCxnSpPr/>
            <p:nvPr/>
          </p:nvCxnSpPr>
          <p:spPr>
            <a:xfrm flipH="1" flipV="1">
              <a:off x="2498766" y="323108"/>
              <a:ext cx="45719" cy="11112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3" name="Straight Arrow Connector 302">
              <a:extLst>
                <a:ext uri="{FF2B5EF4-FFF2-40B4-BE49-F238E27FC236}">
                  <a16:creationId xmlns:a16="http://schemas.microsoft.com/office/drawing/2014/main" id="{A70D9636-CC83-4502-9DD4-ED3238DDE99C}"/>
                </a:ext>
              </a:extLst>
            </p:cNvPr>
            <p:cNvCxnSpPr/>
            <p:nvPr/>
          </p:nvCxnSpPr>
          <p:spPr>
            <a:xfrm>
              <a:off x="2615045" y="320634"/>
              <a:ext cx="45719" cy="11112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04" name="Text Box 19059">
              <a:extLst>
                <a:ext uri="{FF2B5EF4-FFF2-40B4-BE49-F238E27FC236}">
                  <a16:creationId xmlns:a16="http://schemas.microsoft.com/office/drawing/2014/main" id="{E7FB255E-C329-4AF4-96F8-F416E99A313A}"/>
                </a:ext>
              </a:extLst>
            </p:cNvPr>
            <p:cNvSpPr txBox="1"/>
            <p:nvPr/>
          </p:nvSpPr>
          <p:spPr>
            <a:xfrm rot="5235464">
              <a:off x="2453174" y="714676"/>
              <a:ext cx="685524" cy="26035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305" name="Text Box 19060">
              <a:extLst>
                <a:ext uri="{FF2B5EF4-FFF2-40B4-BE49-F238E27FC236}">
                  <a16:creationId xmlns:a16="http://schemas.microsoft.com/office/drawing/2014/main" id="{31BB63BA-95A3-472C-9B4B-DB1D6F77025D}"/>
                </a:ext>
              </a:extLst>
            </p:cNvPr>
            <p:cNvSpPr txBox="1"/>
            <p:nvPr/>
          </p:nvSpPr>
          <p:spPr>
            <a:xfrm>
              <a:off x="3966358" y="344384"/>
              <a:ext cx="689610" cy="29527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courses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306" name="Text Box 19061">
              <a:extLst>
                <a:ext uri="{FF2B5EF4-FFF2-40B4-BE49-F238E27FC236}">
                  <a16:creationId xmlns:a16="http://schemas.microsoft.com/office/drawing/2014/main" id="{B52EFDF0-B729-4745-A38B-24C3E4B30082}"/>
                </a:ext>
              </a:extLst>
            </p:cNvPr>
            <p:cNvSpPr txBox="1"/>
            <p:nvPr/>
          </p:nvSpPr>
          <p:spPr>
            <a:xfrm>
              <a:off x="5106390" y="926275"/>
              <a:ext cx="918300" cy="26860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question</a:t>
              </a:r>
              <a:endParaRPr lang="en-IN" sz="1200">
                <a:solidFill>
                  <a:srgbClr val="000000"/>
                </a:solidFill>
                <a:effectLst/>
                <a:latin typeface="Times New Roman" panose="02020603050405020304" pitchFamily="18" charset="0"/>
                <a:ea typeface="Times New Roman" panose="02020603050405020304" pitchFamily="18" charset="0"/>
              </a:endParaRPr>
            </a:p>
            <a:p>
              <a:pPr marL="6350" marR="3175" indent="-6350" algn="just">
                <a:lnSpc>
                  <a:spcPct val="111000"/>
                </a:lnSpc>
                <a:spcAft>
                  <a:spcPts val="1045"/>
                </a:spcAft>
              </a:pPr>
              <a:r>
                <a:rPr lang="en-IN" sz="1200">
                  <a:solidFill>
                    <a:srgbClr val="000000"/>
                  </a:solidFill>
                  <a:effectLst/>
                  <a:latin typeface="Times New Roman" panose="02020603050405020304" pitchFamily="18" charset="0"/>
                  <a:ea typeface="Times New Roman" panose="02020603050405020304" pitchFamily="18" charset="0"/>
                </a:rPr>
                <a:t> </a:t>
              </a:r>
            </a:p>
          </p:txBody>
        </p:sp>
        <p:cxnSp>
          <p:nvCxnSpPr>
            <p:cNvPr id="307" name="Straight Connector 306">
              <a:extLst>
                <a:ext uri="{FF2B5EF4-FFF2-40B4-BE49-F238E27FC236}">
                  <a16:creationId xmlns:a16="http://schemas.microsoft.com/office/drawing/2014/main" id="{9396382A-71A6-4FEB-A727-C6F6C372D50A}"/>
                </a:ext>
              </a:extLst>
            </p:cNvPr>
            <p:cNvCxnSpPr/>
            <p:nvPr/>
          </p:nvCxnSpPr>
          <p:spPr>
            <a:xfrm>
              <a:off x="3966358" y="641268"/>
              <a:ext cx="800877" cy="0"/>
            </a:xfrm>
            <a:prstGeom prst="line">
              <a:avLst/>
            </a:prstGeom>
          </p:spPr>
          <p:style>
            <a:lnRef idx="1">
              <a:schemeClr val="dk1"/>
            </a:lnRef>
            <a:fillRef idx="0">
              <a:schemeClr val="dk1"/>
            </a:fillRef>
            <a:effectRef idx="0">
              <a:schemeClr val="dk1"/>
            </a:effectRef>
            <a:fontRef idx="minor">
              <a:schemeClr val="tx1"/>
            </a:fontRef>
          </p:style>
        </p:cxnSp>
        <p:cxnSp>
          <p:nvCxnSpPr>
            <p:cNvPr id="308" name="Straight Arrow Connector 307">
              <a:extLst>
                <a:ext uri="{FF2B5EF4-FFF2-40B4-BE49-F238E27FC236}">
                  <a16:creationId xmlns:a16="http://schemas.microsoft.com/office/drawing/2014/main" id="{D5AAB579-853D-4AAE-A81C-E76D881F365E}"/>
                </a:ext>
              </a:extLst>
            </p:cNvPr>
            <p:cNvCxnSpPr/>
            <p:nvPr/>
          </p:nvCxnSpPr>
          <p:spPr>
            <a:xfrm flipV="1">
              <a:off x="3966358" y="631866"/>
              <a:ext cx="150647" cy="12347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9" name="Straight Arrow Connector 308">
              <a:extLst>
                <a:ext uri="{FF2B5EF4-FFF2-40B4-BE49-F238E27FC236}">
                  <a16:creationId xmlns:a16="http://schemas.microsoft.com/office/drawing/2014/main" id="{2AE96C52-5263-4311-8B63-70060E20226E}"/>
                </a:ext>
              </a:extLst>
            </p:cNvPr>
            <p:cNvCxnSpPr/>
            <p:nvPr/>
          </p:nvCxnSpPr>
          <p:spPr>
            <a:xfrm flipH="1">
              <a:off x="4059134" y="641268"/>
              <a:ext cx="130525" cy="12351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0" name="Straight Connector 309">
              <a:extLst>
                <a:ext uri="{FF2B5EF4-FFF2-40B4-BE49-F238E27FC236}">
                  <a16:creationId xmlns:a16="http://schemas.microsoft.com/office/drawing/2014/main" id="{8FCF6C32-3760-4DA8-A776-EF9CE1FE77B5}"/>
                </a:ext>
              </a:extLst>
            </p:cNvPr>
            <p:cNvCxnSpPr/>
            <p:nvPr/>
          </p:nvCxnSpPr>
          <p:spPr>
            <a:xfrm>
              <a:off x="5177642" y="1187532"/>
              <a:ext cx="916410" cy="0"/>
            </a:xfrm>
            <a:prstGeom prst="line">
              <a:avLst/>
            </a:prstGeom>
          </p:spPr>
          <p:style>
            <a:lnRef idx="1">
              <a:schemeClr val="dk1"/>
            </a:lnRef>
            <a:fillRef idx="0">
              <a:schemeClr val="dk1"/>
            </a:fillRef>
            <a:effectRef idx="0">
              <a:schemeClr val="dk1"/>
            </a:effectRef>
            <a:fontRef idx="minor">
              <a:schemeClr val="tx1"/>
            </a:fontRef>
          </p:style>
        </p:cxnSp>
        <p:cxnSp>
          <p:nvCxnSpPr>
            <p:cNvPr id="311" name="Straight Arrow Connector 310">
              <a:extLst>
                <a:ext uri="{FF2B5EF4-FFF2-40B4-BE49-F238E27FC236}">
                  <a16:creationId xmlns:a16="http://schemas.microsoft.com/office/drawing/2014/main" id="{8B6240C4-D04B-48CF-8E78-62785391C01E}"/>
                </a:ext>
              </a:extLst>
            </p:cNvPr>
            <p:cNvCxnSpPr/>
            <p:nvPr/>
          </p:nvCxnSpPr>
          <p:spPr>
            <a:xfrm flipV="1">
              <a:off x="4453247" y="1190007"/>
              <a:ext cx="832513" cy="8317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2" name="Straight Arrow Connector 311">
              <a:extLst>
                <a:ext uri="{FF2B5EF4-FFF2-40B4-BE49-F238E27FC236}">
                  <a16:creationId xmlns:a16="http://schemas.microsoft.com/office/drawing/2014/main" id="{C96597F8-D859-4839-8285-C5BF63A40733}"/>
                </a:ext>
              </a:extLst>
            </p:cNvPr>
            <p:cNvCxnSpPr/>
            <p:nvPr/>
          </p:nvCxnSpPr>
          <p:spPr>
            <a:xfrm flipH="1">
              <a:off x="4503222" y="1187532"/>
              <a:ext cx="931848" cy="9239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13" name="Text Box 19068">
              <a:extLst>
                <a:ext uri="{FF2B5EF4-FFF2-40B4-BE49-F238E27FC236}">
                  <a16:creationId xmlns:a16="http://schemas.microsoft.com/office/drawing/2014/main" id="{33BC6CE6-CD27-42BD-ABFA-FD913BDA7112}"/>
                </a:ext>
              </a:extLst>
            </p:cNvPr>
            <p:cNvSpPr txBox="1"/>
            <p:nvPr/>
          </p:nvSpPr>
          <p:spPr>
            <a:xfrm rot="6131791">
              <a:off x="3377100" y="1142311"/>
              <a:ext cx="969389" cy="27295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Search for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314" name="Text Box 19069">
              <a:extLst>
                <a:ext uri="{FF2B5EF4-FFF2-40B4-BE49-F238E27FC236}">
                  <a16:creationId xmlns:a16="http://schemas.microsoft.com/office/drawing/2014/main" id="{75BC2474-9026-4C89-A7E2-47923F35C045}"/>
                </a:ext>
              </a:extLst>
            </p:cNvPr>
            <p:cNvSpPr txBox="1"/>
            <p:nvPr/>
          </p:nvSpPr>
          <p:spPr>
            <a:xfrm rot="5690662">
              <a:off x="3953052" y="1074524"/>
              <a:ext cx="641350" cy="2169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315" name="Text Box 19070">
              <a:extLst>
                <a:ext uri="{FF2B5EF4-FFF2-40B4-BE49-F238E27FC236}">
                  <a16:creationId xmlns:a16="http://schemas.microsoft.com/office/drawing/2014/main" id="{77DBC9D4-5A65-429E-ADF6-77D3122AC69C}"/>
                </a:ext>
              </a:extLst>
            </p:cNvPr>
            <p:cNvSpPr txBox="1"/>
            <p:nvPr/>
          </p:nvSpPr>
          <p:spPr>
            <a:xfrm rot="19521538">
              <a:off x="4500748" y="1325831"/>
              <a:ext cx="641350" cy="2169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Store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316" name="Text Box 19071">
              <a:extLst>
                <a:ext uri="{FF2B5EF4-FFF2-40B4-BE49-F238E27FC236}">
                  <a16:creationId xmlns:a16="http://schemas.microsoft.com/office/drawing/2014/main" id="{15279269-9B45-4806-98BB-AD1114F5E24D}"/>
                </a:ext>
              </a:extLst>
            </p:cNvPr>
            <p:cNvSpPr txBox="1"/>
            <p:nvPr/>
          </p:nvSpPr>
          <p:spPr>
            <a:xfrm rot="19350831">
              <a:off x="4791911" y="1672430"/>
              <a:ext cx="641350" cy="2169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317" name="Straight Connector 316">
              <a:extLst>
                <a:ext uri="{FF2B5EF4-FFF2-40B4-BE49-F238E27FC236}">
                  <a16:creationId xmlns:a16="http://schemas.microsoft.com/office/drawing/2014/main" id="{4CA147D5-C504-4399-8708-BF81CFFC3120}"/>
                </a:ext>
              </a:extLst>
            </p:cNvPr>
            <p:cNvCxnSpPr/>
            <p:nvPr/>
          </p:nvCxnSpPr>
          <p:spPr>
            <a:xfrm flipV="1">
              <a:off x="3966358" y="320634"/>
              <a:ext cx="0" cy="311055"/>
            </a:xfrm>
            <a:prstGeom prst="line">
              <a:avLst/>
            </a:prstGeom>
          </p:spPr>
          <p:style>
            <a:lnRef idx="1">
              <a:schemeClr val="dk1"/>
            </a:lnRef>
            <a:fillRef idx="0">
              <a:schemeClr val="dk1"/>
            </a:fillRef>
            <a:effectRef idx="0">
              <a:schemeClr val="dk1"/>
            </a:effectRef>
            <a:fontRef idx="minor">
              <a:schemeClr val="tx1"/>
            </a:fontRef>
          </p:style>
        </p:cxnSp>
        <p:cxnSp>
          <p:nvCxnSpPr>
            <p:cNvPr id="318" name="Straight Connector 317">
              <a:extLst>
                <a:ext uri="{FF2B5EF4-FFF2-40B4-BE49-F238E27FC236}">
                  <a16:creationId xmlns:a16="http://schemas.microsoft.com/office/drawing/2014/main" id="{E903FE20-0435-4811-A506-26366FD5B37B}"/>
                </a:ext>
              </a:extLst>
            </p:cNvPr>
            <p:cNvCxnSpPr/>
            <p:nvPr/>
          </p:nvCxnSpPr>
          <p:spPr>
            <a:xfrm>
              <a:off x="3966358" y="320634"/>
              <a:ext cx="744790" cy="0"/>
            </a:xfrm>
            <a:prstGeom prst="line">
              <a:avLst/>
            </a:prstGeom>
          </p:spPr>
          <p:style>
            <a:lnRef idx="1">
              <a:schemeClr val="dk1"/>
            </a:lnRef>
            <a:fillRef idx="0">
              <a:schemeClr val="dk1"/>
            </a:fillRef>
            <a:effectRef idx="0">
              <a:schemeClr val="dk1"/>
            </a:effectRef>
            <a:fontRef idx="minor">
              <a:schemeClr val="tx1"/>
            </a:fontRef>
          </p:style>
        </p:cxnSp>
        <p:cxnSp>
          <p:nvCxnSpPr>
            <p:cNvPr id="319" name="Straight Connector 318">
              <a:extLst>
                <a:ext uri="{FF2B5EF4-FFF2-40B4-BE49-F238E27FC236}">
                  <a16:creationId xmlns:a16="http://schemas.microsoft.com/office/drawing/2014/main" id="{9393F80F-A3B4-41E2-90D5-753208A4A58D}"/>
                </a:ext>
              </a:extLst>
            </p:cNvPr>
            <p:cNvCxnSpPr/>
            <p:nvPr/>
          </p:nvCxnSpPr>
          <p:spPr>
            <a:xfrm flipV="1">
              <a:off x="5177642" y="926275"/>
              <a:ext cx="0" cy="268605"/>
            </a:xfrm>
            <a:prstGeom prst="line">
              <a:avLst/>
            </a:prstGeom>
          </p:spPr>
          <p:style>
            <a:lnRef idx="1">
              <a:schemeClr val="dk1"/>
            </a:lnRef>
            <a:fillRef idx="0">
              <a:schemeClr val="dk1"/>
            </a:fillRef>
            <a:effectRef idx="0">
              <a:schemeClr val="dk1"/>
            </a:effectRef>
            <a:fontRef idx="minor">
              <a:schemeClr val="tx1"/>
            </a:fontRef>
          </p:style>
        </p:cxnSp>
        <p:cxnSp>
          <p:nvCxnSpPr>
            <p:cNvPr id="320" name="Straight Connector 319">
              <a:extLst>
                <a:ext uri="{FF2B5EF4-FFF2-40B4-BE49-F238E27FC236}">
                  <a16:creationId xmlns:a16="http://schemas.microsoft.com/office/drawing/2014/main" id="{220776D8-729A-4071-93E3-336FA6E80511}"/>
                </a:ext>
              </a:extLst>
            </p:cNvPr>
            <p:cNvCxnSpPr/>
            <p:nvPr/>
          </p:nvCxnSpPr>
          <p:spPr>
            <a:xfrm>
              <a:off x="5177642" y="926275"/>
              <a:ext cx="930010" cy="0"/>
            </a:xfrm>
            <a:prstGeom prst="line">
              <a:avLst/>
            </a:prstGeom>
          </p:spPr>
          <p:style>
            <a:lnRef idx="1">
              <a:schemeClr val="dk1"/>
            </a:lnRef>
            <a:fillRef idx="0">
              <a:schemeClr val="dk1"/>
            </a:fillRef>
            <a:effectRef idx="0">
              <a:schemeClr val="dk1"/>
            </a:effectRef>
            <a:fontRef idx="minor">
              <a:schemeClr val="tx1"/>
            </a:fontRef>
          </p:style>
        </p:cxnSp>
        <p:cxnSp>
          <p:nvCxnSpPr>
            <p:cNvPr id="321" name="Straight Arrow Connector 320">
              <a:extLst>
                <a:ext uri="{FF2B5EF4-FFF2-40B4-BE49-F238E27FC236}">
                  <a16:creationId xmlns:a16="http://schemas.microsoft.com/office/drawing/2014/main" id="{95BD0ABF-B397-4647-BC0D-CE326A551EBF}"/>
                </a:ext>
              </a:extLst>
            </p:cNvPr>
            <p:cNvCxnSpPr/>
            <p:nvPr/>
          </p:nvCxnSpPr>
          <p:spPr>
            <a:xfrm>
              <a:off x="4191990" y="6008914"/>
              <a:ext cx="420514" cy="10433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2" name="Straight Arrow Connector 321">
              <a:extLst>
                <a:ext uri="{FF2B5EF4-FFF2-40B4-BE49-F238E27FC236}">
                  <a16:creationId xmlns:a16="http://schemas.microsoft.com/office/drawing/2014/main" id="{B09F7C8A-8967-4043-9DAD-4A6D1B9FABAA}"/>
                </a:ext>
              </a:extLst>
            </p:cNvPr>
            <p:cNvCxnSpPr/>
            <p:nvPr/>
          </p:nvCxnSpPr>
          <p:spPr>
            <a:xfrm flipH="1" flipV="1">
              <a:off x="4241965" y="5928261"/>
              <a:ext cx="473339" cy="1136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23" name="Text Box 19078">
              <a:extLst>
                <a:ext uri="{FF2B5EF4-FFF2-40B4-BE49-F238E27FC236}">
                  <a16:creationId xmlns:a16="http://schemas.microsoft.com/office/drawing/2014/main" id="{4023C67A-7BE0-4F43-B8D4-C0D5114143F0}"/>
                </a:ext>
              </a:extLst>
            </p:cNvPr>
            <p:cNvSpPr txBox="1"/>
            <p:nvPr/>
          </p:nvSpPr>
          <p:spPr>
            <a:xfrm rot="3341814">
              <a:off x="3669157" y="6455654"/>
              <a:ext cx="1115060" cy="25336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payment details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324" name="Text Box 19079">
              <a:extLst>
                <a:ext uri="{FF2B5EF4-FFF2-40B4-BE49-F238E27FC236}">
                  <a16:creationId xmlns:a16="http://schemas.microsoft.com/office/drawing/2014/main" id="{EA661116-EB33-4AA8-A3D7-3B345DDCFC72}"/>
                </a:ext>
              </a:extLst>
            </p:cNvPr>
            <p:cNvSpPr txBox="1"/>
            <p:nvPr/>
          </p:nvSpPr>
          <p:spPr>
            <a:xfrm rot="3409752">
              <a:off x="4360430" y="6244406"/>
              <a:ext cx="628980" cy="19556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325" name="Straight Connector 324">
              <a:extLst>
                <a:ext uri="{FF2B5EF4-FFF2-40B4-BE49-F238E27FC236}">
                  <a16:creationId xmlns:a16="http://schemas.microsoft.com/office/drawing/2014/main" id="{1A296EF7-96D1-4151-B62D-43346D1CB265}"/>
                </a:ext>
              </a:extLst>
            </p:cNvPr>
            <p:cNvCxnSpPr/>
            <p:nvPr/>
          </p:nvCxnSpPr>
          <p:spPr>
            <a:xfrm>
              <a:off x="890649" y="6804561"/>
              <a:ext cx="1044470" cy="0"/>
            </a:xfrm>
            <a:prstGeom prst="line">
              <a:avLst/>
            </a:prstGeom>
          </p:spPr>
          <p:style>
            <a:lnRef idx="1">
              <a:schemeClr val="dk1"/>
            </a:lnRef>
            <a:fillRef idx="0">
              <a:schemeClr val="dk1"/>
            </a:fillRef>
            <a:effectRef idx="0">
              <a:schemeClr val="dk1"/>
            </a:effectRef>
            <a:fontRef idx="minor">
              <a:schemeClr val="tx1"/>
            </a:fontRef>
          </p:style>
        </p:cxnSp>
        <p:cxnSp>
          <p:nvCxnSpPr>
            <p:cNvPr id="326" name="Straight Connector 325">
              <a:extLst>
                <a:ext uri="{FF2B5EF4-FFF2-40B4-BE49-F238E27FC236}">
                  <a16:creationId xmlns:a16="http://schemas.microsoft.com/office/drawing/2014/main" id="{D3F0D274-E397-40C2-A1B2-322E61866CA2}"/>
                </a:ext>
              </a:extLst>
            </p:cNvPr>
            <p:cNvCxnSpPr/>
            <p:nvPr/>
          </p:nvCxnSpPr>
          <p:spPr>
            <a:xfrm>
              <a:off x="890649" y="6804561"/>
              <a:ext cx="0" cy="338283"/>
            </a:xfrm>
            <a:prstGeom prst="line">
              <a:avLst/>
            </a:prstGeom>
          </p:spPr>
          <p:style>
            <a:lnRef idx="1">
              <a:schemeClr val="dk1"/>
            </a:lnRef>
            <a:fillRef idx="0">
              <a:schemeClr val="dk1"/>
            </a:fillRef>
            <a:effectRef idx="0">
              <a:schemeClr val="dk1"/>
            </a:effectRef>
            <a:fontRef idx="minor">
              <a:schemeClr val="tx1"/>
            </a:fontRef>
          </p:style>
        </p:cxnSp>
        <p:cxnSp>
          <p:nvCxnSpPr>
            <p:cNvPr id="327" name="Straight Connector 326">
              <a:extLst>
                <a:ext uri="{FF2B5EF4-FFF2-40B4-BE49-F238E27FC236}">
                  <a16:creationId xmlns:a16="http://schemas.microsoft.com/office/drawing/2014/main" id="{922F0C60-FA15-4134-BF05-08FE449B6873}"/>
                </a:ext>
              </a:extLst>
            </p:cNvPr>
            <p:cNvCxnSpPr/>
            <p:nvPr/>
          </p:nvCxnSpPr>
          <p:spPr>
            <a:xfrm>
              <a:off x="890649" y="7148945"/>
              <a:ext cx="1098645" cy="0"/>
            </a:xfrm>
            <a:prstGeom prst="line">
              <a:avLst/>
            </a:prstGeom>
          </p:spPr>
          <p:style>
            <a:lnRef idx="1">
              <a:schemeClr val="dk1"/>
            </a:lnRef>
            <a:fillRef idx="0">
              <a:schemeClr val="dk1"/>
            </a:fillRef>
            <a:effectRef idx="0">
              <a:schemeClr val="dk1"/>
            </a:effectRef>
            <a:fontRef idx="minor">
              <a:schemeClr val="tx1"/>
            </a:fontRef>
          </p:style>
        </p:cxnSp>
        <p:cxnSp>
          <p:nvCxnSpPr>
            <p:cNvPr id="328" name="Straight Arrow Connector 327">
              <a:extLst>
                <a:ext uri="{FF2B5EF4-FFF2-40B4-BE49-F238E27FC236}">
                  <a16:creationId xmlns:a16="http://schemas.microsoft.com/office/drawing/2014/main" id="{124C10B1-612D-46D2-8C41-67CFBFDE2D66}"/>
                </a:ext>
              </a:extLst>
            </p:cNvPr>
            <p:cNvCxnSpPr/>
            <p:nvPr/>
          </p:nvCxnSpPr>
          <p:spPr>
            <a:xfrm flipH="1">
              <a:off x="1118755" y="5723907"/>
              <a:ext cx="273951" cy="10781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29" name="Text Box 19084">
              <a:extLst>
                <a:ext uri="{FF2B5EF4-FFF2-40B4-BE49-F238E27FC236}">
                  <a16:creationId xmlns:a16="http://schemas.microsoft.com/office/drawing/2014/main" id="{7154C6E6-FC53-4B26-9D87-34C7F68A54D1}"/>
                </a:ext>
              </a:extLst>
            </p:cNvPr>
            <p:cNvSpPr txBox="1"/>
            <p:nvPr/>
          </p:nvSpPr>
          <p:spPr>
            <a:xfrm rot="17082588">
              <a:off x="669843" y="6042437"/>
              <a:ext cx="852985" cy="24194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Store 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330" name="Straight Connector 329">
              <a:extLst>
                <a:ext uri="{FF2B5EF4-FFF2-40B4-BE49-F238E27FC236}">
                  <a16:creationId xmlns:a16="http://schemas.microsoft.com/office/drawing/2014/main" id="{8BE6F28F-5EF9-4BB8-BAF6-2357EC1D1D18}"/>
                </a:ext>
              </a:extLst>
            </p:cNvPr>
            <p:cNvCxnSpPr/>
            <p:nvPr/>
          </p:nvCxnSpPr>
          <p:spPr>
            <a:xfrm>
              <a:off x="5438899" y="4572000"/>
              <a:ext cx="0" cy="333156"/>
            </a:xfrm>
            <a:prstGeom prst="line">
              <a:avLst/>
            </a:prstGeom>
          </p:spPr>
          <p:style>
            <a:lnRef idx="1">
              <a:schemeClr val="dk1"/>
            </a:lnRef>
            <a:fillRef idx="0">
              <a:schemeClr val="dk1"/>
            </a:fillRef>
            <a:effectRef idx="0">
              <a:schemeClr val="dk1"/>
            </a:effectRef>
            <a:fontRef idx="minor">
              <a:schemeClr val="tx1"/>
            </a:fontRef>
          </p:style>
        </p:cxnSp>
        <p:cxnSp>
          <p:nvCxnSpPr>
            <p:cNvPr id="331" name="Straight Arrow Connector 330">
              <a:extLst>
                <a:ext uri="{FF2B5EF4-FFF2-40B4-BE49-F238E27FC236}">
                  <a16:creationId xmlns:a16="http://schemas.microsoft.com/office/drawing/2014/main" id="{EEAE35AF-3691-4EAF-AA96-EDBDD4CD6A65}"/>
                </a:ext>
              </a:extLst>
            </p:cNvPr>
            <p:cNvCxnSpPr/>
            <p:nvPr/>
          </p:nvCxnSpPr>
          <p:spPr>
            <a:xfrm>
              <a:off x="5070764" y="4001984"/>
              <a:ext cx="697117" cy="5613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2" name="Straight Arrow Connector 331">
              <a:extLst>
                <a:ext uri="{FF2B5EF4-FFF2-40B4-BE49-F238E27FC236}">
                  <a16:creationId xmlns:a16="http://schemas.microsoft.com/office/drawing/2014/main" id="{E81770B9-8DF0-49AE-B1D7-9090293F9E17}"/>
                </a:ext>
              </a:extLst>
            </p:cNvPr>
            <p:cNvCxnSpPr/>
            <p:nvPr/>
          </p:nvCxnSpPr>
          <p:spPr>
            <a:xfrm flipH="1" flipV="1">
              <a:off x="5120739" y="3945082"/>
              <a:ext cx="812925" cy="6267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33" name="Text Box 19088">
              <a:extLst>
                <a:ext uri="{FF2B5EF4-FFF2-40B4-BE49-F238E27FC236}">
                  <a16:creationId xmlns:a16="http://schemas.microsoft.com/office/drawing/2014/main" id="{E9819D5C-0125-47E6-AE0B-98160365E34D}"/>
                </a:ext>
              </a:extLst>
            </p:cNvPr>
            <p:cNvSpPr txBox="1"/>
            <p:nvPr/>
          </p:nvSpPr>
          <p:spPr>
            <a:xfrm rot="1268317">
              <a:off x="4863403" y="4299629"/>
              <a:ext cx="500436" cy="24464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334" name="Text Box 19089">
              <a:extLst>
                <a:ext uri="{FF2B5EF4-FFF2-40B4-BE49-F238E27FC236}">
                  <a16:creationId xmlns:a16="http://schemas.microsoft.com/office/drawing/2014/main" id="{D8016021-54A9-4080-9688-63B72A68B743}"/>
                </a:ext>
              </a:extLst>
            </p:cNvPr>
            <p:cNvSpPr txBox="1"/>
            <p:nvPr/>
          </p:nvSpPr>
          <p:spPr>
            <a:xfrm rot="1851035">
              <a:off x="5303570" y="3990603"/>
              <a:ext cx="641350" cy="2169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335" name="Text Box 19090">
              <a:extLst>
                <a:ext uri="{FF2B5EF4-FFF2-40B4-BE49-F238E27FC236}">
                  <a16:creationId xmlns:a16="http://schemas.microsoft.com/office/drawing/2014/main" id="{08944416-6C7D-4969-9A6A-BCA3E75A8387}"/>
                </a:ext>
              </a:extLst>
            </p:cNvPr>
            <p:cNvSpPr txBox="1"/>
            <p:nvPr/>
          </p:nvSpPr>
          <p:spPr>
            <a:xfrm>
              <a:off x="5628904" y="2873829"/>
              <a:ext cx="720318" cy="25930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answer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336" name="Straight Connector 335">
              <a:extLst>
                <a:ext uri="{FF2B5EF4-FFF2-40B4-BE49-F238E27FC236}">
                  <a16:creationId xmlns:a16="http://schemas.microsoft.com/office/drawing/2014/main" id="{308E5DFF-3003-4F9C-B72C-552646F95204}"/>
                </a:ext>
              </a:extLst>
            </p:cNvPr>
            <p:cNvCxnSpPr/>
            <p:nvPr/>
          </p:nvCxnSpPr>
          <p:spPr>
            <a:xfrm>
              <a:off x="5628904" y="3123210"/>
              <a:ext cx="889066" cy="0"/>
            </a:xfrm>
            <a:prstGeom prst="line">
              <a:avLst/>
            </a:prstGeom>
          </p:spPr>
          <p:style>
            <a:lnRef idx="1">
              <a:schemeClr val="dk1"/>
            </a:lnRef>
            <a:fillRef idx="0">
              <a:schemeClr val="dk1"/>
            </a:fillRef>
            <a:effectRef idx="0">
              <a:schemeClr val="dk1"/>
            </a:effectRef>
            <a:fontRef idx="minor">
              <a:schemeClr val="tx1"/>
            </a:fontRef>
          </p:style>
        </p:cxnSp>
        <p:cxnSp>
          <p:nvCxnSpPr>
            <p:cNvPr id="337" name="Straight Connector 336">
              <a:extLst>
                <a:ext uri="{FF2B5EF4-FFF2-40B4-BE49-F238E27FC236}">
                  <a16:creationId xmlns:a16="http://schemas.microsoft.com/office/drawing/2014/main" id="{167B0890-1212-4808-8CFE-425E2BEE53F6}"/>
                </a:ext>
              </a:extLst>
            </p:cNvPr>
            <p:cNvCxnSpPr/>
            <p:nvPr/>
          </p:nvCxnSpPr>
          <p:spPr>
            <a:xfrm>
              <a:off x="5628904" y="2826327"/>
              <a:ext cx="867003" cy="0"/>
            </a:xfrm>
            <a:prstGeom prst="line">
              <a:avLst/>
            </a:prstGeom>
          </p:spPr>
          <p:style>
            <a:lnRef idx="1">
              <a:schemeClr val="dk1"/>
            </a:lnRef>
            <a:fillRef idx="0">
              <a:schemeClr val="dk1"/>
            </a:fillRef>
            <a:effectRef idx="0">
              <a:schemeClr val="dk1"/>
            </a:effectRef>
            <a:fontRef idx="minor">
              <a:schemeClr val="tx1"/>
            </a:fontRef>
          </p:style>
        </p:cxnSp>
        <p:cxnSp>
          <p:nvCxnSpPr>
            <p:cNvPr id="338" name="Straight Connector 337">
              <a:extLst>
                <a:ext uri="{FF2B5EF4-FFF2-40B4-BE49-F238E27FC236}">
                  <a16:creationId xmlns:a16="http://schemas.microsoft.com/office/drawing/2014/main" id="{4BD1A92A-035F-4FAF-8A45-9148F03803BA}"/>
                </a:ext>
              </a:extLst>
            </p:cNvPr>
            <p:cNvCxnSpPr/>
            <p:nvPr/>
          </p:nvCxnSpPr>
          <p:spPr>
            <a:xfrm flipV="1">
              <a:off x="5628904" y="2826327"/>
              <a:ext cx="0" cy="307075"/>
            </a:xfrm>
            <a:prstGeom prst="line">
              <a:avLst/>
            </a:prstGeom>
          </p:spPr>
          <p:style>
            <a:lnRef idx="1">
              <a:schemeClr val="dk1"/>
            </a:lnRef>
            <a:fillRef idx="0">
              <a:schemeClr val="dk1"/>
            </a:fillRef>
            <a:effectRef idx="0">
              <a:schemeClr val="dk1"/>
            </a:effectRef>
            <a:fontRef idx="minor">
              <a:schemeClr val="tx1"/>
            </a:fontRef>
          </p:style>
        </p:cxnSp>
        <p:cxnSp>
          <p:nvCxnSpPr>
            <p:cNvPr id="339" name="Straight Arrow Connector 338">
              <a:extLst>
                <a:ext uri="{FF2B5EF4-FFF2-40B4-BE49-F238E27FC236}">
                  <a16:creationId xmlns:a16="http://schemas.microsoft.com/office/drawing/2014/main" id="{824C509B-8FEE-4BAF-8D6D-6F221D89B4BA}"/>
                </a:ext>
              </a:extLst>
            </p:cNvPr>
            <p:cNvCxnSpPr/>
            <p:nvPr/>
          </p:nvCxnSpPr>
          <p:spPr>
            <a:xfrm flipV="1">
              <a:off x="5023262" y="2971305"/>
              <a:ext cx="607325" cy="45802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0" name="Straight Arrow Connector 339">
              <a:extLst>
                <a:ext uri="{FF2B5EF4-FFF2-40B4-BE49-F238E27FC236}">
                  <a16:creationId xmlns:a16="http://schemas.microsoft.com/office/drawing/2014/main" id="{E1B2D03F-4F2A-4E86-9A25-B0664C572FB6}"/>
                </a:ext>
              </a:extLst>
            </p:cNvPr>
            <p:cNvCxnSpPr/>
            <p:nvPr/>
          </p:nvCxnSpPr>
          <p:spPr>
            <a:xfrm flipH="1">
              <a:off x="5073238" y="3123210"/>
              <a:ext cx="559558" cy="4029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1" name="Text Box 19096">
              <a:extLst>
                <a:ext uri="{FF2B5EF4-FFF2-40B4-BE49-F238E27FC236}">
                  <a16:creationId xmlns:a16="http://schemas.microsoft.com/office/drawing/2014/main" id="{CA3F0306-7154-4D4B-854C-A41947DC0294}"/>
                </a:ext>
              </a:extLst>
            </p:cNvPr>
            <p:cNvSpPr txBox="1"/>
            <p:nvPr/>
          </p:nvSpPr>
          <p:spPr>
            <a:xfrm rot="19211509">
              <a:off x="5195001" y="3385381"/>
              <a:ext cx="536119" cy="25663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342" name="Text Box 19097">
              <a:extLst>
                <a:ext uri="{FF2B5EF4-FFF2-40B4-BE49-F238E27FC236}">
                  <a16:creationId xmlns:a16="http://schemas.microsoft.com/office/drawing/2014/main" id="{2E3CC54F-9025-4754-843E-B59FECDAB608}"/>
                </a:ext>
              </a:extLst>
            </p:cNvPr>
            <p:cNvSpPr txBox="1"/>
            <p:nvPr/>
          </p:nvSpPr>
          <p:spPr>
            <a:xfrm rot="19865672">
              <a:off x="4959185" y="2950276"/>
              <a:ext cx="620395" cy="23050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Store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343" name="Text Box 19098">
              <a:extLst>
                <a:ext uri="{FF2B5EF4-FFF2-40B4-BE49-F238E27FC236}">
                  <a16:creationId xmlns:a16="http://schemas.microsoft.com/office/drawing/2014/main" id="{C5A3E355-5689-4A6A-AA5B-9359225A9174}"/>
                </a:ext>
              </a:extLst>
            </p:cNvPr>
            <p:cNvSpPr txBox="1"/>
            <p:nvPr/>
          </p:nvSpPr>
          <p:spPr>
            <a:xfrm rot="3445679">
              <a:off x="4428507" y="2595253"/>
              <a:ext cx="771593" cy="47343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l">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Enroll for exam on a specific course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344" name="Text Box 19099">
              <a:extLst>
                <a:ext uri="{FF2B5EF4-FFF2-40B4-BE49-F238E27FC236}">
                  <a16:creationId xmlns:a16="http://schemas.microsoft.com/office/drawing/2014/main" id="{DEF8D5DD-D26E-4D7C-8819-B3B0D1BF9611}"/>
                </a:ext>
              </a:extLst>
            </p:cNvPr>
            <p:cNvSpPr txBox="1"/>
            <p:nvPr/>
          </p:nvSpPr>
          <p:spPr>
            <a:xfrm rot="17295701">
              <a:off x="4343501" y="4736799"/>
              <a:ext cx="819425" cy="32293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Pay for exams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345" name="Straight Arrow Connector 344">
              <a:extLst>
                <a:ext uri="{FF2B5EF4-FFF2-40B4-BE49-F238E27FC236}">
                  <a16:creationId xmlns:a16="http://schemas.microsoft.com/office/drawing/2014/main" id="{E1F92C1C-873B-45C9-996B-DB4B46F4F99B}"/>
                </a:ext>
              </a:extLst>
            </p:cNvPr>
            <p:cNvCxnSpPr/>
            <p:nvPr/>
          </p:nvCxnSpPr>
          <p:spPr>
            <a:xfrm flipV="1">
              <a:off x="1983179" y="4004458"/>
              <a:ext cx="377116" cy="9559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6" name="Text Box 19101">
              <a:extLst>
                <a:ext uri="{FF2B5EF4-FFF2-40B4-BE49-F238E27FC236}">
                  <a16:creationId xmlns:a16="http://schemas.microsoft.com/office/drawing/2014/main" id="{F9FE6B16-3A23-418B-BDD0-5E7764752863}"/>
                </a:ext>
              </a:extLst>
            </p:cNvPr>
            <p:cNvSpPr txBox="1"/>
            <p:nvPr/>
          </p:nvSpPr>
          <p:spPr>
            <a:xfrm rot="17894259">
              <a:off x="1918932" y="4463658"/>
              <a:ext cx="907145" cy="20781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600" dirty="0">
                  <a:solidFill>
                    <a:srgbClr val="000000"/>
                  </a:solidFill>
                  <a:effectLst/>
                  <a:latin typeface="Times New Roman" panose="02020603050405020304" pitchFamily="18" charset="0"/>
                  <a:ea typeface="Times New Roman" panose="02020603050405020304" pitchFamily="18" charset="0"/>
                </a:rPr>
                <a:t>Get reply of the feedback</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347" name="Straight Arrow Connector 346">
              <a:extLst>
                <a:ext uri="{FF2B5EF4-FFF2-40B4-BE49-F238E27FC236}">
                  <a16:creationId xmlns:a16="http://schemas.microsoft.com/office/drawing/2014/main" id="{CE96EEF9-3CED-4A84-9385-0021A034CBEF}"/>
                </a:ext>
              </a:extLst>
            </p:cNvPr>
            <p:cNvCxnSpPr/>
            <p:nvPr/>
          </p:nvCxnSpPr>
          <p:spPr>
            <a:xfrm flipV="1">
              <a:off x="1246909" y="5726381"/>
              <a:ext cx="266282" cy="10801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8" name="Text Box 19103">
              <a:extLst>
                <a:ext uri="{FF2B5EF4-FFF2-40B4-BE49-F238E27FC236}">
                  <a16:creationId xmlns:a16="http://schemas.microsoft.com/office/drawing/2014/main" id="{14FB41DD-EE79-4E0E-A2EA-DAADEC8337B8}"/>
                </a:ext>
              </a:extLst>
            </p:cNvPr>
            <p:cNvSpPr txBox="1"/>
            <p:nvPr/>
          </p:nvSpPr>
          <p:spPr>
            <a:xfrm rot="16988867">
              <a:off x="1213439" y="6186974"/>
              <a:ext cx="728505" cy="22608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700" dirty="0">
                  <a:solidFill>
                    <a:srgbClr val="000000"/>
                  </a:solidFill>
                  <a:effectLst/>
                  <a:latin typeface="Times New Roman" panose="02020603050405020304" pitchFamily="18" charset="0"/>
                  <a:ea typeface="Times New Roman" panose="02020603050405020304" pitchFamily="18" charset="0"/>
                </a:rPr>
                <a:t>Fetch the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349" name="Text Box 19104">
              <a:extLst>
                <a:ext uri="{FF2B5EF4-FFF2-40B4-BE49-F238E27FC236}">
                  <a16:creationId xmlns:a16="http://schemas.microsoft.com/office/drawing/2014/main" id="{5DDE97FA-7290-4078-BA26-3BF878CFDB6C}"/>
                </a:ext>
              </a:extLst>
            </p:cNvPr>
            <p:cNvSpPr txBox="1"/>
            <p:nvPr/>
          </p:nvSpPr>
          <p:spPr>
            <a:xfrm rot="3521710">
              <a:off x="416583" y="1176678"/>
              <a:ext cx="641350" cy="2169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350" name="Straight Arrow Connector 349">
              <a:extLst>
                <a:ext uri="{FF2B5EF4-FFF2-40B4-BE49-F238E27FC236}">
                  <a16:creationId xmlns:a16="http://schemas.microsoft.com/office/drawing/2014/main" id="{833D789C-3061-4994-9331-6197C54D06AB}"/>
                </a:ext>
              </a:extLst>
            </p:cNvPr>
            <p:cNvCxnSpPr/>
            <p:nvPr/>
          </p:nvCxnSpPr>
          <p:spPr>
            <a:xfrm>
              <a:off x="356260" y="807522"/>
              <a:ext cx="381066" cy="101054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5" name="Rectangle 4">
            <a:extLst>
              <a:ext uri="{FF2B5EF4-FFF2-40B4-BE49-F238E27FC236}">
                <a16:creationId xmlns:a16="http://schemas.microsoft.com/office/drawing/2014/main" id="{34F5F2C0-B057-435D-BD24-F17F427A1844}"/>
              </a:ext>
            </a:extLst>
          </p:cNvPr>
          <p:cNvSpPr/>
          <p:nvPr/>
        </p:nvSpPr>
        <p:spPr>
          <a:xfrm>
            <a:off x="3754616" y="4514044"/>
            <a:ext cx="617314" cy="50563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50" dirty="0"/>
              <a:t>Invoice</a:t>
            </a:r>
            <a:endParaRPr lang="en-IN" sz="1050" dirty="0"/>
          </a:p>
        </p:txBody>
      </p:sp>
      <p:cxnSp>
        <p:nvCxnSpPr>
          <p:cNvPr id="11" name="Straight Arrow Connector 10">
            <a:extLst>
              <a:ext uri="{FF2B5EF4-FFF2-40B4-BE49-F238E27FC236}">
                <a16:creationId xmlns:a16="http://schemas.microsoft.com/office/drawing/2014/main" id="{CF9D04C2-3718-4E1E-8197-3277F08909C4}"/>
              </a:ext>
            </a:extLst>
          </p:cNvPr>
          <p:cNvCxnSpPr>
            <a:cxnSpLocks/>
            <a:stCxn id="5" idx="0"/>
          </p:cNvCxnSpPr>
          <p:nvPr/>
        </p:nvCxnSpPr>
        <p:spPr>
          <a:xfrm flipH="1" flipV="1">
            <a:off x="4031355" y="3522350"/>
            <a:ext cx="31918" cy="9916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828462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xfrm>
            <a:off x="4754685" y="5965474"/>
            <a:ext cx="548700" cy="495887"/>
          </a:xfrm>
          <a:prstGeom prst="rect">
            <a:avLst/>
          </a:prstGeom>
        </p:spPr>
        <p:txBody>
          <a:bodyPr spcFirstLastPara="1" wrap="square" lIns="0" tIns="0" rIns="0" bIns="0" anchor="ctr" anchorCtr="0">
            <a:noAutofit/>
          </a:bodyPr>
          <a:lstStyle/>
          <a:p>
            <a:fld id="{00000000-1234-1234-1234-123412341234}" type="slidenum">
              <a:rPr lang="en"/>
              <a:pPr/>
              <a:t>19</a:t>
            </a:fld>
            <a:endParaRPr dirty="0"/>
          </a:p>
        </p:txBody>
      </p:sp>
      <p:sp>
        <p:nvSpPr>
          <p:cNvPr id="57" name="Google Shape;1008;p25">
            <a:extLst>
              <a:ext uri="{FF2B5EF4-FFF2-40B4-BE49-F238E27FC236}">
                <a16:creationId xmlns:a16="http://schemas.microsoft.com/office/drawing/2014/main" id="{880D20F2-07B1-4D1F-B414-6BC37C86437B}"/>
              </a:ext>
            </a:extLst>
          </p:cNvPr>
          <p:cNvSpPr txBox="1">
            <a:spLocks noGrp="1"/>
          </p:cNvSpPr>
          <p:nvPr>
            <p:ph type="title"/>
          </p:nvPr>
        </p:nvSpPr>
        <p:spPr>
          <a:xfrm>
            <a:off x="243923" y="228911"/>
            <a:ext cx="3007613" cy="396300"/>
          </a:xfrm>
          <a:prstGeom prst="rect">
            <a:avLst/>
          </a:prstGeom>
        </p:spPr>
        <p:txBody>
          <a:bodyPr spcFirstLastPara="1" wrap="square" lIns="0" tIns="0" rIns="0" bIns="0" anchor="t" anchorCtr="0">
            <a:noAutofit/>
          </a:bodyPr>
          <a:lstStyle/>
          <a:p>
            <a:pPr marL="285750" indent="-285750">
              <a:buFont typeface="Arial" panose="020B0604020202020204" pitchFamily="34" charset="0"/>
              <a:buChar char="•"/>
            </a:pPr>
            <a:r>
              <a:rPr lang="en-US" sz="1800" dirty="0"/>
              <a:t>Level 1 DFD of Teacher</a:t>
            </a:r>
            <a:endParaRPr sz="1800" dirty="0"/>
          </a:p>
        </p:txBody>
      </p:sp>
      <p:grpSp>
        <p:nvGrpSpPr>
          <p:cNvPr id="107" name="Group 106">
            <a:extLst>
              <a:ext uri="{FF2B5EF4-FFF2-40B4-BE49-F238E27FC236}">
                <a16:creationId xmlns:a16="http://schemas.microsoft.com/office/drawing/2014/main" id="{F3B74DB3-6ACE-40D6-A8F8-956F1A125800}"/>
              </a:ext>
            </a:extLst>
          </p:cNvPr>
          <p:cNvGrpSpPr/>
          <p:nvPr/>
        </p:nvGrpSpPr>
        <p:grpSpPr>
          <a:xfrm>
            <a:off x="639885" y="356210"/>
            <a:ext cx="8226698" cy="5767754"/>
            <a:chOff x="0" y="0"/>
            <a:chExt cx="6516909" cy="7148946"/>
          </a:xfrm>
        </p:grpSpPr>
        <p:sp>
          <p:nvSpPr>
            <p:cNvPr id="108" name="Rectangle 107">
              <a:extLst>
                <a:ext uri="{FF2B5EF4-FFF2-40B4-BE49-F238E27FC236}">
                  <a16:creationId xmlns:a16="http://schemas.microsoft.com/office/drawing/2014/main" id="{C4BED020-3CC6-4C52-861B-8F646B9CFB89}"/>
                </a:ext>
              </a:extLst>
            </p:cNvPr>
            <p:cNvSpPr/>
            <p:nvPr/>
          </p:nvSpPr>
          <p:spPr>
            <a:xfrm>
              <a:off x="1983179" y="3586349"/>
              <a:ext cx="1329070" cy="425303"/>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09" name="Oval 108">
              <a:extLst>
                <a:ext uri="{FF2B5EF4-FFF2-40B4-BE49-F238E27FC236}">
                  <a16:creationId xmlns:a16="http://schemas.microsoft.com/office/drawing/2014/main" id="{2D3DFE16-2ADD-4CB4-AAB5-D624E7B4FFAE}"/>
                </a:ext>
              </a:extLst>
            </p:cNvPr>
            <p:cNvSpPr/>
            <p:nvPr/>
          </p:nvSpPr>
          <p:spPr>
            <a:xfrm>
              <a:off x="344384" y="1781299"/>
              <a:ext cx="1038758" cy="93124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b="1">
                  <a:solidFill>
                    <a:srgbClr val="000000"/>
                  </a:solidFill>
                  <a:effectLst/>
                  <a:latin typeface="Times New Roman" panose="02020603050405020304" pitchFamily="18" charset="0"/>
                  <a:ea typeface="Times New Roman" panose="02020603050405020304" pitchFamily="18" charset="0"/>
                </a:rPr>
                <a:t>Registration 0.3.1</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10" name="Oval 109">
              <a:extLst>
                <a:ext uri="{FF2B5EF4-FFF2-40B4-BE49-F238E27FC236}">
                  <a16:creationId xmlns:a16="http://schemas.microsoft.com/office/drawing/2014/main" id="{FED9B4E7-9A67-4D76-AA60-6AB9C343CC31}"/>
                </a:ext>
              </a:extLst>
            </p:cNvPr>
            <p:cNvSpPr/>
            <p:nvPr/>
          </p:nvSpPr>
          <p:spPr>
            <a:xfrm>
              <a:off x="1151907" y="4963886"/>
              <a:ext cx="1265274" cy="81898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b="1">
                  <a:solidFill>
                    <a:srgbClr val="000000"/>
                  </a:solidFill>
                  <a:effectLst/>
                  <a:latin typeface="Times New Roman" panose="02020603050405020304" pitchFamily="18" charset="0"/>
                  <a:ea typeface="Times New Roman" panose="02020603050405020304" pitchFamily="18" charset="0"/>
                </a:rPr>
                <a:t>Feedback 0.3.6</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11" name="Oval 110">
              <a:extLst>
                <a:ext uri="{FF2B5EF4-FFF2-40B4-BE49-F238E27FC236}">
                  <a16:creationId xmlns:a16="http://schemas.microsoft.com/office/drawing/2014/main" id="{CAE747CD-D334-43A2-9E63-081F6F8D47D8}"/>
                </a:ext>
              </a:extLst>
            </p:cNvPr>
            <p:cNvSpPr/>
            <p:nvPr/>
          </p:nvSpPr>
          <p:spPr>
            <a:xfrm>
              <a:off x="2161309" y="1436915"/>
              <a:ext cx="1000664" cy="94890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b="1">
                  <a:solidFill>
                    <a:srgbClr val="000000"/>
                  </a:solidFill>
                  <a:effectLst/>
                  <a:latin typeface="Times New Roman" panose="02020603050405020304" pitchFamily="18" charset="0"/>
                  <a:ea typeface="Times New Roman" panose="02020603050405020304" pitchFamily="18" charset="0"/>
                </a:rPr>
                <a:t>Login 0.3.2</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12" name="Oval 111">
              <a:extLst>
                <a:ext uri="{FF2B5EF4-FFF2-40B4-BE49-F238E27FC236}">
                  <a16:creationId xmlns:a16="http://schemas.microsoft.com/office/drawing/2014/main" id="{F6090D9A-90B0-44AA-AB20-1049A2E02B85}"/>
                </a:ext>
              </a:extLst>
            </p:cNvPr>
            <p:cNvSpPr/>
            <p:nvPr/>
          </p:nvSpPr>
          <p:spPr>
            <a:xfrm>
              <a:off x="3515096" y="1876302"/>
              <a:ext cx="1047750" cy="83665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b="1">
                  <a:solidFill>
                    <a:srgbClr val="000000"/>
                  </a:solidFill>
                  <a:effectLst/>
                  <a:latin typeface="Times New Roman" panose="02020603050405020304" pitchFamily="18" charset="0"/>
                  <a:ea typeface="Times New Roman" panose="02020603050405020304" pitchFamily="18" charset="0"/>
                </a:rPr>
                <a:t>Courses 0.3.3</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13" name="Straight Arrow Connector 112">
              <a:extLst>
                <a:ext uri="{FF2B5EF4-FFF2-40B4-BE49-F238E27FC236}">
                  <a16:creationId xmlns:a16="http://schemas.microsoft.com/office/drawing/2014/main" id="{7C50C32B-D1AF-43B4-9624-9FBD96C44C12}"/>
                </a:ext>
              </a:extLst>
            </p:cNvPr>
            <p:cNvCxnSpPr/>
            <p:nvPr/>
          </p:nvCxnSpPr>
          <p:spPr>
            <a:xfrm flipV="1">
              <a:off x="1389413" y="1921576"/>
              <a:ext cx="768451" cy="1884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4" name="Straight Arrow Connector 113">
              <a:extLst>
                <a:ext uri="{FF2B5EF4-FFF2-40B4-BE49-F238E27FC236}">
                  <a16:creationId xmlns:a16="http://schemas.microsoft.com/office/drawing/2014/main" id="{4EACFDE1-2153-4CBB-B00D-92E6C6E5BAC3}"/>
                </a:ext>
              </a:extLst>
            </p:cNvPr>
            <p:cNvCxnSpPr/>
            <p:nvPr/>
          </p:nvCxnSpPr>
          <p:spPr>
            <a:xfrm flipH="1">
              <a:off x="1878775" y="4013860"/>
              <a:ext cx="380172" cy="9398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5" name="Text Box 19114">
              <a:extLst>
                <a:ext uri="{FF2B5EF4-FFF2-40B4-BE49-F238E27FC236}">
                  <a16:creationId xmlns:a16="http://schemas.microsoft.com/office/drawing/2014/main" id="{97908E8A-CEA8-4DDB-80FE-F4AECB048A92}"/>
                </a:ext>
              </a:extLst>
            </p:cNvPr>
            <p:cNvSpPr txBox="1"/>
            <p:nvPr/>
          </p:nvSpPr>
          <p:spPr>
            <a:xfrm rot="5212048">
              <a:off x="1797681" y="759827"/>
              <a:ext cx="1069367" cy="26239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Username/Password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16" name="Text Box 19115">
              <a:extLst>
                <a:ext uri="{FF2B5EF4-FFF2-40B4-BE49-F238E27FC236}">
                  <a16:creationId xmlns:a16="http://schemas.microsoft.com/office/drawing/2014/main" id="{6FDDAA3E-AC55-44AE-8046-0F1071FDCF67}"/>
                </a:ext>
              </a:extLst>
            </p:cNvPr>
            <p:cNvSpPr txBox="1"/>
            <p:nvPr/>
          </p:nvSpPr>
          <p:spPr>
            <a:xfrm>
              <a:off x="0" y="534390"/>
              <a:ext cx="837924" cy="24765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17" name="Straight Arrow Connector 116">
              <a:extLst>
                <a:ext uri="{FF2B5EF4-FFF2-40B4-BE49-F238E27FC236}">
                  <a16:creationId xmlns:a16="http://schemas.microsoft.com/office/drawing/2014/main" id="{83F46237-54A9-4850-A5F0-422843163E9A}"/>
                </a:ext>
              </a:extLst>
            </p:cNvPr>
            <p:cNvCxnSpPr/>
            <p:nvPr/>
          </p:nvCxnSpPr>
          <p:spPr>
            <a:xfrm flipV="1">
              <a:off x="2465367" y="2389415"/>
              <a:ext cx="50800" cy="11849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8" name="Straight Arrow Connector 117">
              <a:extLst>
                <a:ext uri="{FF2B5EF4-FFF2-40B4-BE49-F238E27FC236}">
                  <a16:creationId xmlns:a16="http://schemas.microsoft.com/office/drawing/2014/main" id="{17FFC2D5-0AC5-4910-8484-985E5669265D}"/>
                </a:ext>
              </a:extLst>
            </p:cNvPr>
            <p:cNvCxnSpPr/>
            <p:nvPr/>
          </p:nvCxnSpPr>
          <p:spPr>
            <a:xfrm flipH="1">
              <a:off x="2546268" y="2386941"/>
              <a:ext cx="71120" cy="118999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9" name="Straight Arrow Connector 118">
              <a:extLst>
                <a:ext uri="{FF2B5EF4-FFF2-40B4-BE49-F238E27FC236}">
                  <a16:creationId xmlns:a16="http://schemas.microsoft.com/office/drawing/2014/main" id="{4EB824AD-AB1C-4806-B702-6A87FC8ECD75}"/>
                </a:ext>
              </a:extLst>
            </p:cNvPr>
            <p:cNvCxnSpPr/>
            <p:nvPr/>
          </p:nvCxnSpPr>
          <p:spPr>
            <a:xfrm flipV="1">
              <a:off x="2945081" y="2603171"/>
              <a:ext cx="738835" cy="9671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0" name="Text Box 19119">
              <a:extLst>
                <a:ext uri="{FF2B5EF4-FFF2-40B4-BE49-F238E27FC236}">
                  <a16:creationId xmlns:a16="http://schemas.microsoft.com/office/drawing/2014/main" id="{AF62C33C-23D4-42BC-928A-EFDF2C4D0D20}"/>
                </a:ext>
              </a:extLst>
            </p:cNvPr>
            <p:cNvSpPr txBox="1"/>
            <p:nvPr/>
          </p:nvSpPr>
          <p:spPr>
            <a:xfrm>
              <a:off x="878734" y="6804452"/>
              <a:ext cx="835766" cy="31316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21" name="Text Box 19120">
              <a:extLst>
                <a:ext uri="{FF2B5EF4-FFF2-40B4-BE49-F238E27FC236}">
                  <a16:creationId xmlns:a16="http://schemas.microsoft.com/office/drawing/2014/main" id="{B1E3D523-6B2F-4FCD-90C7-59EDD6761502}"/>
                </a:ext>
              </a:extLst>
            </p:cNvPr>
            <p:cNvSpPr txBox="1"/>
            <p:nvPr/>
          </p:nvSpPr>
          <p:spPr>
            <a:xfrm rot="17462508">
              <a:off x="1434564" y="4322990"/>
              <a:ext cx="849078" cy="27034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Give 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22" name="Text Box 19121">
              <a:extLst>
                <a:ext uri="{FF2B5EF4-FFF2-40B4-BE49-F238E27FC236}">
                  <a16:creationId xmlns:a16="http://schemas.microsoft.com/office/drawing/2014/main" id="{8AC116F2-4281-4D7A-A8A8-724D168B2C4E}"/>
                </a:ext>
              </a:extLst>
            </p:cNvPr>
            <p:cNvSpPr txBox="1"/>
            <p:nvPr/>
          </p:nvSpPr>
          <p:spPr>
            <a:xfrm rot="5578031">
              <a:off x="1835975" y="2824101"/>
              <a:ext cx="1001395" cy="26225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Username/Password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23" name="Oval 122">
              <a:extLst>
                <a:ext uri="{FF2B5EF4-FFF2-40B4-BE49-F238E27FC236}">
                  <a16:creationId xmlns:a16="http://schemas.microsoft.com/office/drawing/2014/main" id="{31B14894-A84C-4029-BC5F-1B82C5B8E52C}"/>
                </a:ext>
              </a:extLst>
            </p:cNvPr>
            <p:cNvSpPr/>
            <p:nvPr/>
          </p:nvSpPr>
          <p:spPr>
            <a:xfrm>
              <a:off x="4417621" y="3348842"/>
              <a:ext cx="762686" cy="80883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b="1">
                  <a:solidFill>
                    <a:srgbClr val="000000"/>
                  </a:solidFill>
                  <a:effectLst/>
                  <a:latin typeface="Times New Roman" panose="02020603050405020304" pitchFamily="18" charset="0"/>
                  <a:ea typeface="Times New Roman" panose="02020603050405020304" pitchFamily="18" charset="0"/>
                </a:rPr>
                <a:t>Exam 0.3.4</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24" name="Straight Arrow Connector 123">
              <a:extLst>
                <a:ext uri="{FF2B5EF4-FFF2-40B4-BE49-F238E27FC236}">
                  <a16:creationId xmlns:a16="http://schemas.microsoft.com/office/drawing/2014/main" id="{0678F797-9E7D-4CDD-B114-7A74CA36903E}"/>
                </a:ext>
              </a:extLst>
            </p:cNvPr>
            <p:cNvCxnSpPr/>
            <p:nvPr/>
          </p:nvCxnSpPr>
          <p:spPr>
            <a:xfrm flipH="1" flipV="1">
              <a:off x="1059378" y="2662547"/>
              <a:ext cx="932917" cy="10760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A3D2624F-A6C2-40D3-A726-745127106C6A}"/>
                </a:ext>
              </a:extLst>
            </p:cNvPr>
            <p:cNvCxnSpPr/>
            <p:nvPr/>
          </p:nvCxnSpPr>
          <p:spPr>
            <a:xfrm>
              <a:off x="5301289" y="5228681"/>
              <a:ext cx="1080309" cy="0"/>
            </a:xfrm>
            <a:prstGeom prst="line">
              <a:avLst/>
            </a:prstGeom>
          </p:spPr>
          <p:style>
            <a:lnRef idx="1">
              <a:schemeClr val="dk1"/>
            </a:lnRef>
            <a:fillRef idx="0">
              <a:schemeClr val="dk1"/>
            </a:fillRef>
            <a:effectRef idx="0">
              <a:schemeClr val="dk1"/>
            </a:effectRef>
            <a:fontRef idx="minor">
              <a:schemeClr val="tx1"/>
            </a:fontRef>
          </p:style>
        </p:cxnSp>
        <p:cxnSp>
          <p:nvCxnSpPr>
            <p:cNvPr id="179" name="Straight Connector 178">
              <a:extLst>
                <a:ext uri="{FF2B5EF4-FFF2-40B4-BE49-F238E27FC236}">
                  <a16:creationId xmlns:a16="http://schemas.microsoft.com/office/drawing/2014/main" id="{C22F32B3-E398-4975-A986-05F29C2C85C6}"/>
                </a:ext>
              </a:extLst>
            </p:cNvPr>
            <p:cNvCxnSpPr/>
            <p:nvPr/>
          </p:nvCxnSpPr>
          <p:spPr>
            <a:xfrm>
              <a:off x="5305935" y="5600237"/>
              <a:ext cx="1065010" cy="0"/>
            </a:xfrm>
            <a:prstGeom prst="line">
              <a:avLst/>
            </a:prstGeom>
          </p:spPr>
          <p:style>
            <a:lnRef idx="1">
              <a:schemeClr val="dk1"/>
            </a:lnRef>
            <a:fillRef idx="0">
              <a:schemeClr val="dk1"/>
            </a:fillRef>
            <a:effectRef idx="0">
              <a:schemeClr val="dk1"/>
            </a:effectRef>
            <a:fontRef idx="minor">
              <a:schemeClr val="tx1"/>
            </a:fontRef>
          </p:style>
        </p:cxnSp>
        <p:cxnSp>
          <p:nvCxnSpPr>
            <p:cNvPr id="180" name="Straight Arrow Connector 179">
              <a:extLst>
                <a:ext uri="{FF2B5EF4-FFF2-40B4-BE49-F238E27FC236}">
                  <a16:creationId xmlns:a16="http://schemas.microsoft.com/office/drawing/2014/main" id="{57636505-155D-4F0A-B336-4951C550D82C}"/>
                </a:ext>
              </a:extLst>
            </p:cNvPr>
            <p:cNvCxnSpPr/>
            <p:nvPr/>
          </p:nvCxnSpPr>
          <p:spPr>
            <a:xfrm>
              <a:off x="1151907" y="2600697"/>
              <a:ext cx="840664" cy="10028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81" name="Text Box 19127">
              <a:extLst>
                <a:ext uri="{FF2B5EF4-FFF2-40B4-BE49-F238E27FC236}">
                  <a16:creationId xmlns:a16="http://schemas.microsoft.com/office/drawing/2014/main" id="{D0B85E8D-39C1-45B1-B769-5E8AB24CA2ED}"/>
                </a:ext>
              </a:extLst>
            </p:cNvPr>
            <p:cNvSpPr txBox="1"/>
            <p:nvPr/>
          </p:nvSpPr>
          <p:spPr>
            <a:xfrm>
              <a:off x="5332174" y="5263104"/>
              <a:ext cx="918300" cy="26860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dirty="0">
                  <a:solidFill>
                    <a:srgbClr val="000000"/>
                  </a:solidFill>
                  <a:effectLst/>
                  <a:latin typeface="Times New Roman" panose="02020603050405020304" pitchFamily="18" charset="0"/>
                  <a:ea typeface="Times New Roman" panose="02020603050405020304" pitchFamily="18" charset="0"/>
                </a:rPr>
                <a:t>question</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82" name="Text Box 19128">
              <a:extLst>
                <a:ext uri="{FF2B5EF4-FFF2-40B4-BE49-F238E27FC236}">
                  <a16:creationId xmlns:a16="http://schemas.microsoft.com/office/drawing/2014/main" id="{D474FB5C-6E91-4CA1-B0E8-024C254BDB4D}"/>
                </a:ext>
              </a:extLst>
            </p:cNvPr>
            <p:cNvSpPr txBox="1"/>
            <p:nvPr/>
          </p:nvSpPr>
          <p:spPr>
            <a:xfrm>
              <a:off x="3562597" y="3859481"/>
              <a:ext cx="618840" cy="22343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Take exams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83" name="Text Box 19129">
              <a:extLst>
                <a:ext uri="{FF2B5EF4-FFF2-40B4-BE49-F238E27FC236}">
                  <a16:creationId xmlns:a16="http://schemas.microsoft.com/office/drawing/2014/main" id="{93CE3A0D-5BC1-4872-82AB-342BD253632D}"/>
                </a:ext>
              </a:extLst>
            </p:cNvPr>
            <p:cNvSpPr txBox="1"/>
            <p:nvPr/>
          </p:nvSpPr>
          <p:spPr>
            <a:xfrm>
              <a:off x="3491345" y="3467595"/>
              <a:ext cx="754958" cy="19091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Publish results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84" name="Straight Arrow Connector 183">
              <a:extLst>
                <a:ext uri="{FF2B5EF4-FFF2-40B4-BE49-F238E27FC236}">
                  <a16:creationId xmlns:a16="http://schemas.microsoft.com/office/drawing/2014/main" id="{C02EE7FF-8676-4369-91FE-720AA532BBFC}"/>
                </a:ext>
              </a:extLst>
            </p:cNvPr>
            <p:cNvCxnSpPr/>
            <p:nvPr/>
          </p:nvCxnSpPr>
          <p:spPr>
            <a:xfrm>
              <a:off x="3158836" y="1959429"/>
              <a:ext cx="404393" cy="1463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5" name="Straight Arrow Connector 184">
              <a:extLst>
                <a:ext uri="{FF2B5EF4-FFF2-40B4-BE49-F238E27FC236}">
                  <a16:creationId xmlns:a16="http://schemas.microsoft.com/office/drawing/2014/main" id="{FB925265-9B54-44DC-A629-7D075271C73F}"/>
                </a:ext>
              </a:extLst>
            </p:cNvPr>
            <p:cNvCxnSpPr/>
            <p:nvPr/>
          </p:nvCxnSpPr>
          <p:spPr>
            <a:xfrm>
              <a:off x="4370120" y="2600697"/>
              <a:ext cx="336499" cy="7373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6" name="Straight Arrow Connector 185">
              <a:extLst>
                <a:ext uri="{FF2B5EF4-FFF2-40B4-BE49-F238E27FC236}">
                  <a16:creationId xmlns:a16="http://schemas.microsoft.com/office/drawing/2014/main" id="{6EE5558E-6156-449F-AECA-FD12E5BF254A}"/>
                </a:ext>
              </a:extLst>
            </p:cNvPr>
            <p:cNvCxnSpPr/>
            <p:nvPr/>
          </p:nvCxnSpPr>
          <p:spPr>
            <a:xfrm>
              <a:off x="3313216" y="3710050"/>
              <a:ext cx="110459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7" name="Straight Arrow Connector 186">
              <a:extLst>
                <a:ext uri="{FF2B5EF4-FFF2-40B4-BE49-F238E27FC236}">
                  <a16:creationId xmlns:a16="http://schemas.microsoft.com/office/drawing/2014/main" id="{EF91263E-21E0-4AF9-8695-0D614A5E4100}"/>
                </a:ext>
              </a:extLst>
            </p:cNvPr>
            <p:cNvCxnSpPr/>
            <p:nvPr/>
          </p:nvCxnSpPr>
          <p:spPr>
            <a:xfrm flipH="1">
              <a:off x="3315690" y="3793177"/>
              <a:ext cx="109926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88" name="Text Box 19134">
              <a:extLst>
                <a:ext uri="{FF2B5EF4-FFF2-40B4-BE49-F238E27FC236}">
                  <a16:creationId xmlns:a16="http://schemas.microsoft.com/office/drawing/2014/main" id="{FF08D498-169C-4F8B-B9EF-85E0DBF4D7F3}"/>
                </a:ext>
              </a:extLst>
            </p:cNvPr>
            <p:cNvSpPr txBox="1"/>
            <p:nvPr/>
          </p:nvSpPr>
          <p:spPr>
            <a:xfrm rot="2371821">
              <a:off x="1114203" y="3175476"/>
              <a:ext cx="552365" cy="31494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Enter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89" name="Text Box 19135">
              <a:extLst>
                <a:ext uri="{FF2B5EF4-FFF2-40B4-BE49-F238E27FC236}">
                  <a16:creationId xmlns:a16="http://schemas.microsoft.com/office/drawing/2014/main" id="{04B48F62-BC2B-427B-A5B4-07DE4EA64684}"/>
                </a:ext>
              </a:extLst>
            </p:cNvPr>
            <p:cNvSpPr txBox="1"/>
            <p:nvPr/>
          </p:nvSpPr>
          <p:spPr>
            <a:xfrm rot="2116295">
              <a:off x="1402100" y="2789052"/>
              <a:ext cx="605295" cy="36626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Response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90" name="Text Box 19136">
              <a:extLst>
                <a:ext uri="{FF2B5EF4-FFF2-40B4-BE49-F238E27FC236}">
                  <a16:creationId xmlns:a16="http://schemas.microsoft.com/office/drawing/2014/main" id="{1DDE9E40-045F-4E14-90EF-6F7104D5DDBE}"/>
                </a:ext>
              </a:extLst>
            </p:cNvPr>
            <p:cNvSpPr txBox="1"/>
            <p:nvPr/>
          </p:nvSpPr>
          <p:spPr>
            <a:xfrm rot="5631390">
              <a:off x="2375985" y="2715668"/>
              <a:ext cx="715249" cy="26239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View profile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91" name="Text Box 19137">
              <a:extLst>
                <a:ext uri="{FF2B5EF4-FFF2-40B4-BE49-F238E27FC236}">
                  <a16:creationId xmlns:a16="http://schemas.microsoft.com/office/drawing/2014/main" id="{EA83452F-0AF3-43CA-961C-E79F28C250DC}"/>
                </a:ext>
              </a:extLst>
            </p:cNvPr>
            <p:cNvSpPr txBox="1"/>
            <p:nvPr/>
          </p:nvSpPr>
          <p:spPr>
            <a:xfrm rot="19190820">
              <a:off x="2877505" y="2658936"/>
              <a:ext cx="634848" cy="43418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Upload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92" name="Straight Connector 191">
              <a:extLst>
                <a:ext uri="{FF2B5EF4-FFF2-40B4-BE49-F238E27FC236}">
                  <a16:creationId xmlns:a16="http://schemas.microsoft.com/office/drawing/2014/main" id="{0A165938-2DF9-44AA-A1FB-66A0B1C525E4}"/>
                </a:ext>
              </a:extLst>
            </p:cNvPr>
            <p:cNvCxnSpPr/>
            <p:nvPr/>
          </p:nvCxnSpPr>
          <p:spPr>
            <a:xfrm>
              <a:off x="23751" y="570016"/>
              <a:ext cx="717308" cy="0"/>
            </a:xfrm>
            <a:prstGeom prst="line">
              <a:avLst/>
            </a:prstGeom>
          </p:spPr>
          <p:style>
            <a:lnRef idx="1">
              <a:schemeClr val="dk1"/>
            </a:lnRef>
            <a:fillRef idx="0">
              <a:schemeClr val="dk1"/>
            </a:fillRef>
            <a:effectRef idx="0">
              <a:schemeClr val="dk1"/>
            </a:effectRef>
            <a:fontRef idx="minor">
              <a:schemeClr val="tx1"/>
            </a:fontRef>
          </p:style>
        </p:cxnSp>
        <p:cxnSp>
          <p:nvCxnSpPr>
            <p:cNvPr id="193" name="Straight Connector 192">
              <a:extLst>
                <a:ext uri="{FF2B5EF4-FFF2-40B4-BE49-F238E27FC236}">
                  <a16:creationId xmlns:a16="http://schemas.microsoft.com/office/drawing/2014/main" id="{24EB205C-F8ED-4380-B763-A689E30DC3A4}"/>
                </a:ext>
              </a:extLst>
            </p:cNvPr>
            <p:cNvCxnSpPr/>
            <p:nvPr/>
          </p:nvCxnSpPr>
          <p:spPr>
            <a:xfrm>
              <a:off x="23751" y="807523"/>
              <a:ext cx="717308" cy="0"/>
            </a:xfrm>
            <a:prstGeom prst="line">
              <a:avLst/>
            </a:prstGeom>
          </p:spPr>
          <p:style>
            <a:lnRef idx="1">
              <a:schemeClr val="dk1"/>
            </a:lnRef>
            <a:fillRef idx="0">
              <a:schemeClr val="dk1"/>
            </a:fillRef>
            <a:effectRef idx="0">
              <a:schemeClr val="dk1"/>
            </a:effectRef>
            <a:fontRef idx="minor">
              <a:schemeClr val="tx1"/>
            </a:fontRef>
          </p:style>
        </p:cxnSp>
        <p:cxnSp>
          <p:nvCxnSpPr>
            <p:cNvPr id="194" name="Straight Connector 193">
              <a:extLst>
                <a:ext uri="{FF2B5EF4-FFF2-40B4-BE49-F238E27FC236}">
                  <a16:creationId xmlns:a16="http://schemas.microsoft.com/office/drawing/2014/main" id="{25181483-95E2-4EC8-84B2-4DD53CB69B66}"/>
                </a:ext>
              </a:extLst>
            </p:cNvPr>
            <p:cNvCxnSpPr/>
            <p:nvPr/>
          </p:nvCxnSpPr>
          <p:spPr>
            <a:xfrm>
              <a:off x="23751" y="570016"/>
              <a:ext cx="0" cy="237850"/>
            </a:xfrm>
            <a:prstGeom prst="line">
              <a:avLst/>
            </a:prstGeom>
          </p:spPr>
          <p:style>
            <a:lnRef idx="1">
              <a:schemeClr val="dk1"/>
            </a:lnRef>
            <a:fillRef idx="0">
              <a:schemeClr val="dk1"/>
            </a:fillRef>
            <a:effectRef idx="0">
              <a:schemeClr val="dk1"/>
            </a:effectRef>
            <a:fontRef idx="minor">
              <a:schemeClr val="tx1"/>
            </a:fontRef>
          </p:style>
        </p:cxnSp>
        <p:cxnSp>
          <p:nvCxnSpPr>
            <p:cNvPr id="195" name="Straight Arrow Connector 194">
              <a:extLst>
                <a:ext uri="{FF2B5EF4-FFF2-40B4-BE49-F238E27FC236}">
                  <a16:creationId xmlns:a16="http://schemas.microsoft.com/office/drawing/2014/main" id="{35193BB1-12BE-4142-9AB1-E3BC6AC9E291}"/>
                </a:ext>
              </a:extLst>
            </p:cNvPr>
            <p:cNvCxnSpPr/>
            <p:nvPr/>
          </p:nvCxnSpPr>
          <p:spPr>
            <a:xfrm flipH="1" flipV="1">
              <a:off x="180604" y="774371"/>
              <a:ext cx="393855" cy="109508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6" name="Straight Arrow Connector 195">
              <a:extLst>
                <a:ext uri="{FF2B5EF4-FFF2-40B4-BE49-F238E27FC236}">
                  <a16:creationId xmlns:a16="http://schemas.microsoft.com/office/drawing/2014/main" id="{48D81620-0FF7-4BF8-A41B-CFE31474147A}"/>
                </a:ext>
              </a:extLst>
            </p:cNvPr>
            <p:cNvCxnSpPr/>
            <p:nvPr/>
          </p:nvCxnSpPr>
          <p:spPr>
            <a:xfrm>
              <a:off x="296883" y="795647"/>
              <a:ext cx="353418" cy="102659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7" name="Text Box 19143">
              <a:extLst>
                <a:ext uri="{FF2B5EF4-FFF2-40B4-BE49-F238E27FC236}">
                  <a16:creationId xmlns:a16="http://schemas.microsoft.com/office/drawing/2014/main" id="{3CE897B1-5866-4B81-A9E2-5D2BE12C6BB4}"/>
                </a:ext>
              </a:extLst>
            </p:cNvPr>
            <p:cNvSpPr txBox="1"/>
            <p:nvPr/>
          </p:nvSpPr>
          <p:spPr>
            <a:xfrm rot="3573941">
              <a:off x="-138021" y="1322951"/>
              <a:ext cx="795808" cy="2169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required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98" name="Text Box 19144">
              <a:extLst>
                <a:ext uri="{FF2B5EF4-FFF2-40B4-BE49-F238E27FC236}">
                  <a16:creationId xmlns:a16="http://schemas.microsoft.com/office/drawing/2014/main" id="{443E7553-9362-4CF0-BED5-DC2E60EA4EBA}"/>
                </a:ext>
              </a:extLst>
            </p:cNvPr>
            <p:cNvSpPr txBox="1"/>
            <p:nvPr/>
          </p:nvSpPr>
          <p:spPr>
            <a:xfrm rot="3541728">
              <a:off x="331479" y="1153768"/>
              <a:ext cx="641350" cy="2169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99" name="Text Box 19145">
              <a:extLst>
                <a:ext uri="{FF2B5EF4-FFF2-40B4-BE49-F238E27FC236}">
                  <a16:creationId xmlns:a16="http://schemas.microsoft.com/office/drawing/2014/main" id="{BDBF37BC-23FF-46E6-B1BF-23DC2F4E198C}"/>
                </a:ext>
              </a:extLst>
            </p:cNvPr>
            <p:cNvSpPr txBox="1"/>
            <p:nvPr/>
          </p:nvSpPr>
          <p:spPr>
            <a:xfrm>
              <a:off x="2161309" y="35626"/>
              <a:ext cx="790575" cy="24765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00" name="Straight Connector 199">
              <a:extLst>
                <a:ext uri="{FF2B5EF4-FFF2-40B4-BE49-F238E27FC236}">
                  <a16:creationId xmlns:a16="http://schemas.microsoft.com/office/drawing/2014/main" id="{1F799A5C-FE70-4DBA-BF5C-2BAFDED8218B}"/>
                </a:ext>
              </a:extLst>
            </p:cNvPr>
            <p:cNvCxnSpPr/>
            <p:nvPr/>
          </p:nvCxnSpPr>
          <p:spPr>
            <a:xfrm flipV="1">
              <a:off x="2125683" y="0"/>
              <a:ext cx="1035050" cy="0"/>
            </a:xfrm>
            <a:prstGeom prst="line">
              <a:avLst/>
            </a:prstGeom>
          </p:spPr>
          <p:style>
            <a:lnRef idx="1">
              <a:schemeClr val="dk1"/>
            </a:lnRef>
            <a:fillRef idx="0">
              <a:schemeClr val="dk1"/>
            </a:fillRef>
            <a:effectRef idx="0">
              <a:schemeClr val="dk1"/>
            </a:effectRef>
            <a:fontRef idx="minor">
              <a:schemeClr val="tx1"/>
            </a:fontRef>
          </p:style>
        </p:cxnSp>
        <p:cxnSp>
          <p:nvCxnSpPr>
            <p:cNvPr id="201" name="Straight Connector 200">
              <a:extLst>
                <a:ext uri="{FF2B5EF4-FFF2-40B4-BE49-F238E27FC236}">
                  <a16:creationId xmlns:a16="http://schemas.microsoft.com/office/drawing/2014/main" id="{FE99FE0A-9018-481E-A6D2-FCEAFB3A4797}"/>
                </a:ext>
              </a:extLst>
            </p:cNvPr>
            <p:cNvCxnSpPr/>
            <p:nvPr/>
          </p:nvCxnSpPr>
          <p:spPr>
            <a:xfrm>
              <a:off x="2130725" y="330200"/>
              <a:ext cx="1009650" cy="0"/>
            </a:xfrm>
            <a:prstGeom prst="line">
              <a:avLst/>
            </a:prstGeom>
          </p:spPr>
          <p:style>
            <a:lnRef idx="1">
              <a:schemeClr val="dk1"/>
            </a:lnRef>
            <a:fillRef idx="0">
              <a:schemeClr val="dk1"/>
            </a:fillRef>
            <a:effectRef idx="0">
              <a:schemeClr val="dk1"/>
            </a:effectRef>
            <a:fontRef idx="minor">
              <a:schemeClr val="tx1"/>
            </a:fontRef>
          </p:style>
        </p:cxnSp>
        <p:cxnSp>
          <p:nvCxnSpPr>
            <p:cNvPr id="202" name="Straight Connector 201">
              <a:extLst>
                <a:ext uri="{FF2B5EF4-FFF2-40B4-BE49-F238E27FC236}">
                  <a16:creationId xmlns:a16="http://schemas.microsoft.com/office/drawing/2014/main" id="{FF60781C-1BDC-4742-900C-D17654F5E075}"/>
                </a:ext>
              </a:extLst>
            </p:cNvPr>
            <p:cNvCxnSpPr/>
            <p:nvPr/>
          </p:nvCxnSpPr>
          <p:spPr>
            <a:xfrm>
              <a:off x="2125683" y="0"/>
              <a:ext cx="0" cy="330200"/>
            </a:xfrm>
            <a:prstGeom prst="line">
              <a:avLst/>
            </a:prstGeom>
          </p:spPr>
          <p:style>
            <a:lnRef idx="1">
              <a:schemeClr val="dk1"/>
            </a:lnRef>
            <a:fillRef idx="0">
              <a:schemeClr val="dk1"/>
            </a:fillRef>
            <a:effectRef idx="0">
              <a:schemeClr val="dk1"/>
            </a:effectRef>
            <a:fontRef idx="minor">
              <a:schemeClr val="tx1"/>
            </a:fontRef>
          </p:style>
        </p:cxnSp>
        <p:cxnSp>
          <p:nvCxnSpPr>
            <p:cNvPr id="203" name="Straight Arrow Connector 202">
              <a:extLst>
                <a:ext uri="{FF2B5EF4-FFF2-40B4-BE49-F238E27FC236}">
                  <a16:creationId xmlns:a16="http://schemas.microsoft.com/office/drawing/2014/main" id="{73119775-C765-4FDD-919A-44BBE2737B6A}"/>
                </a:ext>
              </a:extLst>
            </p:cNvPr>
            <p:cNvCxnSpPr/>
            <p:nvPr/>
          </p:nvCxnSpPr>
          <p:spPr>
            <a:xfrm flipH="1" flipV="1">
              <a:off x="2498766" y="323108"/>
              <a:ext cx="45719" cy="11112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4" name="Straight Arrow Connector 203">
              <a:extLst>
                <a:ext uri="{FF2B5EF4-FFF2-40B4-BE49-F238E27FC236}">
                  <a16:creationId xmlns:a16="http://schemas.microsoft.com/office/drawing/2014/main" id="{BE9AB7C9-5AF2-47D5-A06F-BBDB2544F8F4}"/>
                </a:ext>
              </a:extLst>
            </p:cNvPr>
            <p:cNvCxnSpPr/>
            <p:nvPr/>
          </p:nvCxnSpPr>
          <p:spPr>
            <a:xfrm>
              <a:off x="2615045" y="320634"/>
              <a:ext cx="45719" cy="11112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5" name="Text Box 19151">
              <a:extLst>
                <a:ext uri="{FF2B5EF4-FFF2-40B4-BE49-F238E27FC236}">
                  <a16:creationId xmlns:a16="http://schemas.microsoft.com/office/drawing/2014/main" id="{6CFDC0DA-3702-4651-8A1B-37956B388F1B}"/>
                </a:ext>
              </a:extLst>
            </p:cNvPr>
            <p:cNvSpPr txBox="1"/>
            <p:nvPr/>
          </p:nvSpPr>
          <p:spPr>
            <a:xfrm rot="5128497">
              <a:off x="2332523" y="841220"/>
              <a:ext cx="833951" cy="162823"/>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06" name="Text Box 19152">
              <a:extLst>
                <a:ext uri="{FF2B5EF4-FFF2-40B4-BE49-F238E27FC236}">
                  <a16:creationId xmlns:a16="http://schemas.microsoft.com/office/drawing/2014/main" id="{28CBC513-B844-4131-92E9-D09997F1C921}"/>
                </a:ext>
              </a:extLst>
            </p:cNvPr>
            <p:cNvSpPr txBox="1"/>
            <p:nvPr/>
          </p:nvSpPr>
          <p:spPr>
            <a:xfrm>
              <a:off x="3966358" y="344385"/>
              <a:ext cx="689610" cy="29527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courses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07" name="Text Box 19153">
              <a:extLst>
                <a:ext uri="{FF2B5EF4-FFF2-40B4-BE49-F238E27FC236}">
                  <a16:creationId xmlns:a16="http://schemas.microsoft.com/office/drawing/2014/main" id="{0D781EC2-2586-41A2-AAA2-07746D28C376}"/>
                </a:ext>
              </a:extLst>
            </p:cNvPr>
            <p:cNvSpPr txBox="1"/>
            <p:nvPr/>
          </p:nvSpPr>
          <p:spPr>
            <a:xfrm>
              <a:off x="5106390" y="926276"/>
              <a:ext cx="918300" cy="26860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question</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08" name="Straight Connector 207">
              <a:extLst>
                <a:ext uri="{FF2B5EF4-FFF2-40B4-BE49-F238E27FC236}">
                  <a16:creationId xmlns:a16="http://schemas.microsoft.com/office/drawing/2014/main" id="{848466ED-3920-4148-A1A8-795FE19F372B}"/>
                </a:ext>
              </a:extLst>
            </p:cNvPr>
            <p:cNvCxnSpPr/>
            <p:nvPr/>
          </p:nvCxnSpPr>
          <p:spPr>
            <a:xfrm>
              <a:off x="3966358" y="641268"/>
              <a:ext cx="800877" cy="0"/>
            </a:xfrm>
            <a:prstGeom prst="line">
              <a:avLst/>
            </a:prstGeom>
          </p:spPr>
          <p:style>
            <a:lnRef idx="1">
              <a:schemeClr val="dk1"/>
            </a:lnRef>
            <a:fillRef idx="0">
              <a:schemeClr val="dk1"/>
            </a:fillRef>
            <a:effectRef idx="0">
              <a:schemeClr val="dk1"/>
            </a:effectRef>
            <a:fontRef idx="minor">
              <a:schemeClr val="tx1"/>
            </a:fontRef>
          </p:style>
        </p:cxnSp>
        <p:cxnSp>
          <p:nvCxnSpPr>
            <p:cNvPr id="209" name="Straight Arrow Connector 208">
              <a:extLst>
                <a:ext uri="{FF2B5EF4-FFF2-40B4-BE49-F238E27FC236}">
                  <a16:creationId xmlns:a16="http://schemas.microsoft.com/office/drawing/2014/main" id="{636A3FBA-4194-4D36-A47B-B9D2D774F329}"/>
                </a:ext>
              </a:extLst>
            </p:cNvPr>
            <p:cNvCxnSpPr/>
            <p:nvPr/>
          </p:nvCxnSpPr>
          <p:spPr>
            <a:xfrm flipV="1">
              <a:off x="3966358" y="631867"/>
              <a:ext cx="150647" cy="12347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0" name="Straight Arrow Connector 209">
              <a:extLst>
                <a:ext uri="{FF2B5EF4-FFF2-40B4-BE49-F238E27FC236}">
                  <a16:creationId xmlns:a16="http://schemas.microsoft.com/office/drawing/2014/main" id="{87E5C291-3C6D-4DFB-ADD2-3D6EF0364541}"/>
                </a:ext>
              </a:extLst>
            </p:cNvPr>
            <p:cNvCxnSpPr/>
            <p:nvPr/>
          </p:nvCxnSpPr>
          <p:spPr>
            <a:xfrm flipH="1">
              <a:off x="4059134" y="641268"/>
              <a:ext cx="130525" cy="12351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1" name="Straight Connector 210">
              <a:extLst>
                <a:ext uri="{FF2B5EF4-FFF2-40B4-BE49-F238E27FC236}">
                  <a16:creationId xmlns:a16="http://schemas.microsoft.com/office/drawing/2014/main" id="{C6A8428C-B572-4A35-9341-329CC19F826D}"/>
                </a:ext>
              </a:extLst>
            </p:cNvPr>
            <p:cNvCxnSpPr/>
            <p:nvPr/>
          </p:nvCxnSpPr>
          <p:spPr>
            <a:xfrm>
              <a:off x="5177642" y="1187533"/>
              <a:ext cx="916410" cy="0"/>
            </a:xfrm>
            <a:prstGeom prst="line">
              <a:avLst/>
            </a:prstGeom>
          </p:spPr>
          <p:style>
            <a:lnRef idx="1">
              <a:schemeClr val="dk1"/>
            </a:lnRef>
            <a:fillRef idx="0">
              <a:schemeClr val="dk1"/>
            </a:fillRef>
            <a:effectRef idx="0">
              <a:schemeClr val="dk1"/>
            </a:effectRef>
            <a:fontRef idx="minor">
              <a:schemeClr val="tx1"/>
            </a:fontRef>
          </p:style>
        </p:cxnSp>
        <p:cxnSp>
          <p:nvCxnSpPr>
            <p:cNvPr id="212" name="Straight Arrow Connector 211">
              <a:extLst>
                <a:ext uri="{FF2B5EF4-FFF2-40B4-BE49-F238E27FC236}">
                  <a16:creationId xmlns:a16="http://schemas.microsoft.com/office/drawing/2014/main" id="{391EB949-5D6B-4A22-8D38-33DFAE3A0CEC}"/>
                </a:ext>
              </a:extLst>
            </p:cNvPr>
            <p:cNvCxnSpPr/>
            <p:nvPr/>
          </p:nvCxnSpPr>
          <p:spPr>
            <a:xfrm flipV="1">
              <a:off x="4453247" y="1190007"/>
              <a:ext cx="832513" cy="8317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3" name="Straight Arrow Connector 212">
              <a:extLst>
                <a:ext uri="{FF2B5EF4-FFF2-40B4-BE49-F238E27FC236}">
                  <a16:creationId xmlns:a16="http://schemas.microsoft.com/office/drawing/2014/main" id="{CF1FCC11-4A6D-4823-8D46-D9FC657E0B09}"/>
                </a:ext>
              </a:extLst>
            </p:cNvPr>
            <p:cNvCxnSpPr/>
            <p:nvPr/>
          </p:nvCxnSpPr>
          <p:spPr>
            <a:xfrm flipH="1">
              <a:off x="4503222" y="1187533"/>
              <a:ext cx="931848" cy="9239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14" name="Text Box 19160">
              <a:extLst>
                <a:ext uri="{FF2B5EF4-FFF2-40B4-BE49-F238E27FC236}">
                  <a16:creationId xmlns:a16="http://schemas.microsoft.com/office/drawing/2014/main" id="{3336850F-28F5-4D85-9569-6BF468F88C6F}"/>
                </a:ext>
              </a:extLst>
            </p:cNvPr>
            <p:cNvSpPr txBox="1"/>
            <p:nvPr/>
          </p:nvSpPr>
          <p:spPr>
            <a:xfrm rot="6125770">
              <a:off x="3377099" y="1142313"/>
              <a:ext cx="969389" cy="27295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Search for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15" name="Text Box 19161">
              <a:extLst>
                <a:ext uri="{FF2B5EF4-FFF2-40B4-BE49-F238E27FC236}">
                  <a16:creationId xmlns:a16="http://schemas.microsoft.com/office/drawing/2014/main" id="{0BB216E1-29BC-4EF1-B573-E31B941E07FE}"/>
                </a:ext>
              </a:extLst>
            </p:cNvPr>
            <p:cNvSpPr txBox="1"/>
            <p:nvPr/>
          </p:nvSpPr>
          <p:spPr>
            <a:xfrm rot="5970581">
              <a:off x="3953052" y="1074524"/>
              <a:ext cx="641350" cy="21692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16" name="Text Box 19162">
              <a:extLst>
                <a:ext uri="{FF2B5EF4-FFF2-40B4-BE49-F238E27FC236}">
                  <a16:creationId xmlns:a16="http://schemas.microsoft.com/office/drawing/2014/main" id="{7326A8DA-BFFB-4CFC-91EF-B34E08334026}"/>
                </a:ext>
              </a:extLst>
            </p:cNvPr>
            <p:cNvSpPr txBox="1"/>
            <p:nvPr/>
          </p:nvSpPr>
          <p:spPr>
            <a:xfrm rot="19650113">
              <a:off x="4367723" y="1350042"/>
              <a:ext cx="781834" cy="21692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a:t>
              </a:r>
              <a:r>
                <a:rPr lang="en-US" sz="800" dirty="0">
                  <a:latin typeface="Times New Roman" panose="02020603050405020304" pitchFamily="18" charset="0"/>
                  <a:ea typeface="Times New Roman" panose="02020603050405020304" pitchFamily="18" charset="0"/>
                </a:rPr>
                <a:t>questions related to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17" name="Text Box 19163">
              <a:extLst>
                <a:ext uri="{FF2B5EF4-FFF2-40B4-BE49-F238E27FC236}">
                  <a16:creationId xmlns:a16="http://schemas.microsoft.com/office/drawing/2014/main" id="{960602D6-15BA-4128-97B6-395DA7EC18F6}"/>
                </a:ext>
              </a:extLst>
            </p:cNvPr>
            <p:cNvSpPr txBox="1"/>
            <p:nvPr/>
          </p:nvSpPr>
          <p:spPr>
            <a:xfrm rot="19593552">
              <a:off x="4753169" y="1645609"/>
              <a:ext cx="641350" cy="21692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218" name="Straight Connector 217">
              <a:extLst>
                <a:ext uri="{FF2B5EF4-FFF2-40B4-BE49-F238E27FC236}">
                  <a16:creationId xmlns:a16="http://schemas.microsoft.com/office/drawing/2014/main" id="{BBCC80C2-DAC1-4480-AD59-AAD7B4452DD4}"/>
                </a:ext>
              </a:extLst>
            </p:cNvPr>
            <p:cNvCxnSpPr/>
            <p:nvPr/>
          </p:nvCxnSpPr>
          <p:spPr>
            <a:xfrm flipV="1">
              <a:off x="3966358" y="320634"/>
              <a:ext cx="0" cy="311055"/>
            </a:xfrm>
            <a:prstGeom prst="line">
              <a:avLst/>
            </a:prstGeom>
          </p:spPr>
          <p:style>
            <a:lnRef idx="1">
              <a:schemeClr val="dk1"/>
            </a:lnRef>
            <a:fillRef idx="0">
              <a:schemeClr val="dk1"/>
            </a:fillRef>
            <a:effectRef idx="0">
              <a:schemeClr val="dk1"/>
            </a:effectRef>
            <a:fontRef idx="minor">
              <a:schemeClr val="tx1"/>
            </a:fontRef>
          </p:style>
        </p:cxnSp>
        <p:cxnSp>
          <p:nvCxnSpPr>
            <p:cNvPr id="219" name="Straight Connector 218">
              <a:extLst>
                <a:ext uri="{FF2B5EF4-FFF2-40B4-BE49-F238E27FC236}">
                  <a16:creationId xmlns:a16="http://schemas.microsoft.com/office/drawing/2014/main" id="{60519C0D-BC1A-42A9-8CE9-E64C96E2E3D3}"/>
                </a:ext>
              </a:extLst>
            </p:cNvPr>
            <p:cNvCxnSpPr/>
            <p:nvPr/>
          </p:nvCxnSpPr>
          <p:spPr>
            <a:xfrm>
              <a:off x="3966358" y="332510"/>
              <a:ext cx="744790" cy="0"/>
            </a:xfrm>
            <a:prstGeom prst="line">
              <a:avLst/>
            </a:prstGeom>
          </p:spPr>
          <p:style>
            <a:lnRef idx="1">
              <a:schemeClr val="dk1"/>
            </a:lnRef>
            <a:fillRef idx="0">
              <a:schemeClr val="dk1"/>
            </a:fillRef>
            <a:effectRef idx="0">
              <a:schemeClr val="dk1"/>
            </a:effectRef>
            <a:fontRef idx="minor">
              <a:schemeClr val="tx1"/>
            </a:fontRef>
          </p:style>
        </p:cxnSp>
        <p:cxnSp>
          <p:nvCxnSpPr>
            <p:cNvPr id="220" name="Straight Connector 219">
              <a:extLst>
                <a:ext uri="{FF2B5EF4-FFF2-40B4-BE49-F238E27FC236}">
                  <a16:creationId xmlns:a16="http://schemas.microsoft.com/office/drawing/2014/main" id="{084B0CFC-FFA0-48AD-B489-7CE2B755F359}"/>
                </a:ext>
              </a:extLst>
            </p:cNvPr>
            <p:cNvCxnSpPr/>
            <p:nvPr/>
          </p:nvCxnSpPr>
          <p:spPr>
            <a:xfrm flipV="1">
              <a:off x="5177642" y="926276"/>
              <a:ext cx="0" cy="268605"/>
            </a:xfrm>
            <a:prstGeom prst="line">
              <a:avLst/>
            </a:prstGeom>
          </p:spPr>
          <p:style>
            <a:lnRef idx="1">
              <a:schemeClr val="dk1"/>
            </a:lnRef>
            <a:fillRef idx="0">
              <a:schemeClr val="dk1"/>
            </a:fillRef>
            <a:effectRef idx="0">
              <a:schemeClr val="dk1"/>
            </a:effectRef>
            <a:fontRef idx="minor">
              <a:schemeClr val="tx1"/>
            </a:fontRef>
          </p:style>
        </p:cxnSp>
        <p:cxnSp>
          <p:nvCxnSpPr>
            <p:cNvPr id="221" name="Straight Connector 220">
              <a:extLst>
                <a:ext uri="{FF2B5EF4-FFF2-40B4-BE49-F238E27FC236}">
                  <a16:creationId xmlns:a16="http://schemas.microsoft.com/office/drawing/2014/main" id="{F47F6C57-68C4-466C-947B-560C4FAC9A7D}"/>
                </a:ext>
              </a:extLst>
            </p:cNvPr>
            <p:cNvCxnSpPr/>
            <p:nvPr/>
          </p:nvCxnSpPr>
          <p:spPr>
            <a:xfrm>
              <a:off x="5177642" y="926276"/>
              <a:ext cx="930010" cy="0"/>
            </a:xfrm>
            <a:prstGeom prst="line">
              <a:avLst/>
            </a:prstGeom>
          </p:spPr>
          <p:style>
            <a:lnRef idx="1">
              <a:schemeClr val="dk1"/>
            </a:lnRef>
            <a:fillRef idx="0">
              <a:schemeClr val="dk1"/>
            </a:fillRef>
            <a:effectRef idx="0">
              <a:schemeClr val="dk1"/>
            </a:effectRef>
            <a:fontRef idx="minor">
              <a:schemeClr val="tx1"/>
            </a:fontRef>
          </p:style>
        </p:cxnSp>
        <p:cxnSp>
          <p:nvCxnSpPr>
            <p:cNvPr id="222" name="Straight Connector 221">
              <a:extLst>
                <a:ext uri="{FF2B5EF4-FFF2-40B4-BE49-F238E27FC236}">
                  <a16:creationId xmlns:a16="http://schemas.microsoft.com/office/drawing/2014/main" id="{B507C5E3-404F-44B7-9B17-03B6D9A46D0F}"/>
                </a:ext>
              </a:extLst>
            </p:cNvPr>
            <p:cNvCxnSpPr/>
            <p:nvPr/>
          </p:nvCxnSpPr>
          <p:spPr>
            <a:xfrm>
              <a:off x="890649" y="6804562"/>
              <a:ext cx="1044470" cy="0"/>
            </a:xfrm>
            <a:prstGeom prst="line">
              <a:avLst/>
            </a:prstGeom>
          </p:spPr>
          <p:style>
            <a:lnRef idx="1">
              <a:schemeClr val="dk1"/>
            </a:lnRef>
            <a:fillRef idx="0">
              <a:schemeClr val="dk1"/>
            </a:fillRef>
            <a:effectRef idx="0">
              <a:schemeClr val="dk1"/>
            </a:effectRef>
            <a:fontRef idx="minor">
              <a:schemeClr val="tx1"/>
            </a:fontRef>
          </p:style>
        </p:cxnSp>
        <p:cxnSp>
          <p:nvCxnSpPr>
            <p:cNvPr id="223" name="Straight Connector 222">
              <a:extLst>
                <a:ext uri="{FF2B5EF4-FFF2-40B4-BE49-F238E27FC236}">
                  <a16:creationId xmlns:a16="http://schemas.microsoft.com/office/drawing/2014/main" id="{B2BDCE21-C73D-4FE8-B2AB-2D6E171876B5}"/>
                </a:ext>
              </a:extLst>
            </p:cNvPr>
            <p:cNvCxnSpPr/>
            <p:nvPr/>
          </p:nvCxnSpPr>
          <p:spPr>
            <a:xfrm>
              <a:off x="890649" y="6804562"/>
              <a:ext cx="0" cy="338283"/>
            </a:xfrm>
            <a:prstGeom prst="line">
              <a:avLst/>
            </a:prstGeom>
          </p:spPr>
          <p:style>
            <a:lnRef idx="1">
              <a:schemeClr val="dk1"/>
            </a:lnRef>
            <a:fillRef idx="0">
              <a:schemeClr val="dk1"/>
            </a:fillRef>
            <a:effectRef idx="0">
              <a:schemeClr val="dk1"/>
            </a:effectRef>
            <a:fontRef idx="minor">
              <a:schemeClr val="tx1"/>
            </a:fontRef>
          </p:style>
        </p:cxnSp>
        <p:cxnSp>
          <p:nvCxnSpPr>
            <p:cNvPr id="224" name="Straight Connector 223">
              <a:extLst>
                <a:ext uri="{FF2B5EF4-FFF2-40B4-BE49-F238E27FC236}">
                  <a16:creationId xmlns:a16="http://schemas.microsoft.com/office/drawing/2014/main" id="{AE228604-3A1F-407B-8DE5-3F82FCA01EA5}"/>
                </a:ext>
              </a:extLst>
            </p:cNvPr>
            <p:cNvCxnSpPr/>
            <p:nvPr/>
          </p:nvCxnSpPr>
          <p:spPr>
            <a:xfrm>
              <a:off x="890649" y="7148946"/>
              <a:ext cx="1098645" cy="0"/>
            </a:xfrm>
            <a:prstGeom prst="line">
              <a:avLst/>
            </a:prstGeom>
          </p:spPr>
          <p:style>
            <a:lnRef idx="1">
              <a:schemeClr val="dk1"/>
            </a:lnRef>
            <a:fillRef idx="0">
              <a:schemeClr val="dk1"/>
            </a:fillRef>
            <a:effectRef idx="0">
              <a:schemeClr val="dk1"/>
            </a:effectRef>
            <a:fontRef idx="minor">
              <a:schemeClr val="tx1"/>
            </a:fontRef>
          </p:style>
        </p:cxnSp>
        <p:cxnSp>
          <p:nvCxnSpPr>
            <p:cNvPr id="225" name="Straight Arrow Connector 224">
              <a:extLst>
                <a:ext uri="{FF2B5EF4-FFF2-40B4-BE49-F238E27FC236}">
                  <a16:creationId xmlns:a16="http://schemas.microsoft.com/office/drawing/2014/main" id="{74C83746-03BA-4A07-B814-90133E0B03B7}"/>
                </a:ext>
              </a:extLst>
            </p:cNvPr>
            <p:cNvCxnSpPr/>
            <p:nvPr/>
          </p:nvCxnSpPr>
          <p:spPr>
            <a:xfrm flipH="1">
              <a:off x="1118755" y="5723907"/>
              <a:ext cx="273951" cy="10781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6" name="Text Box 19172">
              <a:extLst>
                <a:ext uri="{FF2B5EF4-FFF2-40B4-BE49-F238E27FC236}">
                  <a16:creationId xmlns:a16="http://schemas.microsoft.com/office/drawing/2014/main" id="{71B0DA9E-4781-47B9-8DB3-5F9FF99753DD}"/>
                </a:ext>
              </a:extLst>
            </p:cNvPr>
            <p:cNvSpPr txBox="1"/>
            <p:nvPr/>
          </p:nvSpPr>
          <p:spPr>
            <a:xfrm rot="17082588">
              <a:off x="669843" y="6042437"/>
              <a:ext cx="852985" cy="24194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Store 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27" name="Straight Connector 226">
              <a:extLst>
                <a:ext uri="{FF2B5EF4-FFF2-40B4-BE49-F238E27FC236}">
                  <a16:creationId xmlns:a16="http://schemas.microsoft.com/office/drawing/2014/main" id="{834D1542-CE69-47F0-B377-987AE46F345B}"/>
                </a:ext>
              </a:extLst>
            </p:cNvPr>
            <p:cNvCxnSpPr>
              <a:cxnSpLocks/>
            </p:cNvCxnSpPr>
            <p:nvPr/>
          </p:nvCxnSpPr>
          <p:spPr>
            <a:xfrm>
              <a:off x="5305935" y="5228681"/>
              <a:ext cx="0" cy="377101"/>
            </a:xfrm>
            <a:prstGeom prst="line">
              <a:avLst/>
            </a:prstGeom>
          </p:spPr>
          <p:style>
            <a:lnRef idx="1">
              <a:schemeClr val="dk1"/>
            </a:lnRef>
            <a:fillRef idx="0">
              <a:schemeClr val="dk1"/>
            </a:fillRef>
            <a:effectRef idx="0">
              <a:schemeClr val="dk1"/>
            </a:effectRef>
            <a:fontRef idx="minor">
              <a:schemeClr val="tx1"/>
            </a:fontRef>
          </p:style>
        </p:cxnSp>
        <p:cxnSp>
          <p:nvCxnSpPr>
            <p:cNvPr id="228" name="Straight Arrow Connector 227">
              <a:extLst>
                <a:ext uri="{FF2B5EF4-FFF2-40B4-BE49-F238E27FC236}">
                  <a16:creationId xmlns:a16="http://schemas.microsoft.com/office/drawing/2014/main" id="{6EEF05E9-9259-48B9-8438-AFCF3CA807A7}"/>
                </a:ext>
              </a:extLst>
            </p:cNvPr>
            <p:cNvCxnSpPr>
              <a:cxnSpLocks/>
            </p:cNvCxnSpPr>
            <p:nvPr/>
          </p:nvCxnSpPr>
          <p:spPr>
            <a:xfrm>
              <a:off x="5070764" y="4001985"/>
              <a:ext cx="417548" cy="12209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9" name="Straight Arrow Connector 228">
              <a:extLst>
                <a:ext uri="{FF2B5EF4-FFF2-40B4-BE49-F238E27FC236}">
                  <a16:creationId xmlns:a16="http://schemas.microsoft.com/office/drawing/2014/main" id="{8BAD20C2-AA51-428B-9211-FD6E2CE54018}"/>
                </a:ext>
              </a:extLst>
            </p:cNvPr>
            <p:cNvCxnSpPr>
              <a:cxnSpLocks/>
            </p:cNvCxnSpPr>
            <p:nvPr/>
          </p:nvCxnSpPr>
          <p:spPr>
            <a:xfrm flipH="1" flipV="1">
              <a:off x="5120739" y="3945083"/>
              <a:ext cx="451340" cy="12760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30" name="Text Box 19176">
              <a:extLst>
                <a:ext uri="{FF2B5EF4-FFF2-40B4-BE49-F238E27FC236}">
                  <a16:creationId xmlns:a16="http://schemas.microsoft.com/office/drawing/2014/main" id="{C6B6F79B-57BA-47CE-98F9-79E416390047}"/>
                </a:ext>
              </a:extLst>
            </p:cNvPr>
            <p:cNvSpPr txBox="1"/>
            <p:nvPr/>
          </p:nvSpPr>
          <p:spPr>
            <a:xfrm rot="3554782">
              <a:off x="4616878" y="4612463"/>
              <a:ext cx="970828" cy="147512"/>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a:t>
              </a:r>
              <a:r>
                <a:rPr lang="en-US" sz="800" dirty="0">
                  <a:latin typeface="Times New Roman" panose="02020603050405020304" pitchFamily="18" charset="0"/>
                  <a:ea typeface="Times New Roman" panose="02020603050405020304" pitchFamily="18" charset="0"/>
                </a:rPr>
                <a:t>questions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31" name="Text Box 19177">
              <a:extLst>
                <a:ext uri="{FF2B5EF4-FFF2-40B4-BE49-F238E27FC236}">
                  <a16:creationId xmlns:a16="http://schemas.microsoft.com/office/drawing/2014/main" id="{263BAD8E-7100-4C5E-A842-C799AD8856C2}"/>
                </a:ext>
              </a:extLst>
            </p:cNvPr>
            <p:cNvSpPr txBox="1"/>
            <p:nvPr/>
          </p:nvSpPr>
          <p:spPr>
            <a:xfrm rot="3529211">
              <a:off x="4986565" y="4449822"/>
              <a:ext cx="1003493" cy="13864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Show data</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232" name="Straight Arrow Connector 231">
              <a:extLst>
                <a:ext uri="{FF2B5EF4-FFF2-40B4-BE49-F238E27FC236}">
                  <a16:creationId xmlns:a16="http://schemas.microsoft.com/office/drawing/2014/main" id="{F6A2DDE3-546C-4453-AEBB-B51BD68418DC}"/>
                </a:ext>
              </a:extLst>
            </p:cNvPr>
            <p:cNvCxnSpPr/>
            <p:nvPr/>
          </p:nvCxnSpPr>
          <p:spPr>
            <a:xfrm flipH="1">
              <a:off x="3101934" y="2648198"/>
              <a:ext cx="671584" cy="9159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33" name="Text Box 19179">
              <a:extLst>
                <a:ext uri="{FF2B5EF4-FFF2-40B4-BE49-F238E27FC236}">
                  <a16:creationId xmlns:a16="http://schemas.microsoft.com/office/drawing/2014/main" id="{28888D4A-EB2F-46E6-BFA2-9BE748FE10CE}"/>
                </a:ext>
              </a:extLst>
            </p:cNvPr>
            <p:cNvSpPr txBox="1"/>
            <p:nvPr/>
          </p:nvSpPr>
          <p:spPr>
            <a:xfrm rot="19212325">
              <a:off x="3315464" y="2977204"/>
              <a:ext cx="600421" cy="37301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View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34" name="Text Box 19180">
              <a:extLst>
                <a:ext uri="{FF2B5EF4-FFF2-40B4-BE49-F238E27FC236}">
                  <a16:creationId xmlns:a16="http://schemas.microsoft.com/office/drawing/2014/main" id="{9B278CFD-7C0A-4EF7-AEBF-BA441268A5C2}"/>
                </a:ext>
              </a:extLst>
            </p:cNvPr>
            <p:cNvSpPr txBox="1"/>
            <p:nvPr/>
          </p:nvSpPr>
          <p:spPr>
            <a:xfrm>
              <a:off x="5533901" y="2446317"/>
              <a:ext cx="918300" cy="26860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answer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35" name="Straight Connector 234">
              <a:extLst>
                <a:ext uri="{FF2B5EF4-FFF2-40B4-BE49-F238E27FC236}">
                  <a16:creationId xmlns:a16="http://schemas.microsoft.com/office/drawing/2014/main" id="{A5D8DF79-DC43-4A5A-BE4D-6D0A7EEB250C}"/>
                </a:ext>
              </a:extLst>
            </p:cNvPr>
            <p:cNvCxnSpPr/>
            <p:nvPr/>
          </p:nvCxnSpPr>
          <p:spPr>
            <a:xfrm>
              <a:off x="5474525" y="2719450"/>
              <a:ext cx="1042384" cy="0"/>
            </a:xfrm>
            <a:prstGeom prst="line">
              <a:avLst/>
            </a:prstGeom>
          </p:spPr>
          <p:style>
            <a:lnRef idx="1">
              <a:schemeClr val="dk1"/>
            </a:lnRef>
            <a:fillRef idx="0">
              <a:schemeClr val="dk1"/>
            </a:fillRef>
            <a:effectRef idx="0">
              <a:schemeClr val="dk1"/>
            </a:effectRef>
            <a:fontRef idx="minor">
              <a:schemeClr val="tx1"/>
            </a:fontRef>
          </p:style>
        </p:cxnSp>
        <p:cxnSp>
          <p:nvCxnSpPr>
            <p:cNvPr id="236" name="Straight Arrow Connector 235">
              <a:extLst>
                <a:ext uri="{FF2B5EF4-FFF2-40B4-BE49-F238E27FC236}">
                  <a16:creationId xmlns:a16="http://schemas.microsoft.com/office/drawing/2014/main" id="{8E488CED-B183-45DF-A16D-342447D8938C}"/>
                </a:ext>
              </a:extLst>
            </p:cNvPr>
            <p:cNvCxnSpPr/>
            <p:nvPr/>
          </p:nvCxnSpPr>
          <p:spPr>
            <a:xfrm flipV="1">
              <a:off x="4975761" y="2721924"/>
              <a:ext cx="501774" cy="6646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7" name="Straight Connector 236">
              <a:extLst>
                <a:ext uri="{FF2B5EF4-FFF2-40B4-BE49-F238E27FC236}">
                  <a16:creationId xmlns:a16="http://schemas.microsoft.com/office/drawing/2014/main" id="{04CF4819-3367-473A-902C-0EFAB1DC0595}"/>
                </a:ext>
              </a:extLst>
            </p:cNvPr>
            <p:cNvCxnSpPr/>
            <p:nvPr/>
          </p:nvCxnSpPr>
          <p:spPr>
            <a:xfrm flipV="1">
              <a:off x="5474525" y="2446317"/>
              <a:ext cx="0" cy="267357"/>
            </a:xfrm>
            <a:prstGeom prst="line">
              <a:avLst/>
            </a:prstGeom>
          </p:spPr>
          <p:style>
            <a:lnRef idx="1">
              <a:schemeClr val="dk1"/>
            </a:lnRef>
            <a:fillRef idx="0">
              <a:schemeClr val="dk1"/>
            </a:fillRef>
            <a:effectRef idx="0">
              <a:schemeClr val="dk1"/>
            </a:effectRef>
            <a:fontRef idx="minor">
              <a:schemeClr val="tx1"/>
            </a:fontRef>
          </p:style>
        </p:cxnSp>
        <p:cxnSp>
          <p:nvCxnSpPr>
            <p:cNvPr id="238" name="Straight Connector 237">
              <a:extLst>
                <a:ext uri="{FF2B5EF4-FFF2-40B4-BE49-F238E27FC236}">
                  <a16:creationId xmlns:a16="http://schemas.microsoft.com/office/drawing/2014/main" id="{794C827D-023B-4BFA-A6D7-6421F6889015}"/>
                </a:ext>
              </a:extLst>
            </p:cNvPr>
            <p:cNvCxnSpPr/>
            <p:nvPr/>
          </p:nvCxnSpPr>
          <p:spPr>
            <a:xfrm>
              <a:off x="5474525" y="2458193"/>
              <a:ext cx="969170" cy="0"/>
            </a:xfrm>
            <a:prstGeom prst="line">
              <a:avLst/>
            </a:prstGeom>
          </p:spPr>
          <p:style>
            <a:lnRef idx="1">
              <a:schemeClr val="dk1"/>
            </a:lnRef>
            <a:fillRef idx="0">
              <a:schemeClr val="dk1"/>
            </a:fillRef>
            <a:effectRef idx="0">
              <a:schemeClr val="dk1"/>
            </a:effectRef>
            <a:fontRef idx="minor">
              <a:schemeClr val="tx1"/>
            </a:fontRef>
          </p:style>
        </p:cxnSp>
        <p:cxnSp>
          <p:nvCxnSpPr>
            <p:cNvPr id="239" name="Straight Arrow Connector 238">
              <a:extLst>
                <a:ext uri="{FF2B5EF4-FFF2-40B4-BE49-F238E27FC236}">
                  <a16:creationId xmlns:a16="http://schemas.microsoft.com/office/drawing/2014/main" id="{90168FBF-390B-45AC-BAD7-1B9EAF8F421B}"/>
                </a:ext>
              </a:extLst>
            </p:cNvPr>
            <p:cNvCxnSpPr/>
            <p:nvPr/>
          </p:nvCxnSpPr>
          <p:spPr>
            <a:xfrm flipH="1">
              <a:off x="5025736" y="2719450"/>
              <a:ext cx="576050" cy="7376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0" name="Text Box 19186">
              <a:extLst>
                <a:ext uri="{FF2B5EF4-FFF2-40B4-BE49-F238E27FC236}">
                  <a16:creationId xmlns:a16="http://schemas.microsoft.com/office/drawing/2014/main" id="{9A141E04-6DBA-4F50-A39B-2FEFA0F2118A}"/>
                </a:ext>
              </a:extLst>
            </p:cNvPr>
            <p:cNvSpPr txBox="1"/>
            <p:nvPr/>
          </p:nvSpPr>
          <p:spPr>
            <a:xfrm rot="19122454">
              <a:off x="4809003" y="2750776"/>
              <a:ext cx="440488" cy="34780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Store </a:t>
              </a:r>
              <a:r>
                <a:rPr lang="en-US" sz="800" dirty="0">
                  <a:latin typeface="Times New Roman" panose="02020603050405020304" pitchFamily="18" charset="0"/>
                  <a:ea typeface="Times New Roman" panose="02020603050405020304" pitchFamily="18" charset="0"/>
                </a:rPr>
                <a:t>answers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41" name="Text Box 19187">
              <a:extLst>
                <a:ext uri="{FF2B5EF4-FFF2-40B4-BE49-F238E27FC236}">
                  <a16:creationId xmlns:a16="http://schemas.microsoft.com/office/drawing/2014/main" id="{C16BA75C-A597-43B4-BBB8-D6CDBD50E853}"/>
                </a:ext>
              </a:extLst>
            </p:cNvPr>
            <p:cNvSpPr txBox="1"/>
            <p:nvPr/>
          </p:nvSpPr>
          <p:spPr>
            <a:xfrm rot="19076163">
              <a:off x="5285999" y="2986068"/>
              <a:ext cx="409898" cy="33941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Show data</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42" name="Oval 241">
              <a:extLst>
                <a:ext uri="{FF2B5EF4-FFF2-40B4-BE49-F238E27FC236}">
                  <a16:creationId xmlns:a16="http://schemas.microsoft.com/office/drawing/2014/main" id="{22542F95-894B-4F7F-8191-24DB82ED7E88}"/>
                </a:ext>
              </a:extLst>
            </p:cNvPr>
            <p:cNvSpPr/>
            <p:nvPr/>
          </p:nvSpPr>
          <p:spPr>
            <a:xfrm>
              <a:off x="3194462" y="5047013"/>
              <a:ext cx="1264920" cy="81851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b="1">
                  <a:solidFill>
                    <a:srgbClr val="000000"/>
                  </a:solidFill>
                  <a:effectLst/>
                  <a:latin typeface="Times New Roman" panose="02020603050405020304" pitchFamily="18" charset="0"/>
                  <a:ea typeface="Times New Roman" panose="02020603050405020304" pitchFamily="18" charset="0"/>
                </a:rPr>
                <a:t>Schedule</a:t>
              </a:r>
              <a:endParaRPr lang="en-IN" sz="1200">
                <a:solidFill>
                  <a:srgbClr val="000000"/>
                </a:solidFill>
                <a:effectLst/>
                <a:latin typeface="Times New Roman" panose="02020603050405020304" pitchFamily="18" charset="0"/>
                <a:ea typeface="Times New Roman" panose="02020603050405020304" pitchFamily="18" charset="0"/>
              </a:endParaRPr>
            </a:p>
            <a:p>
              <a:pPr marL="6350" marR="3175" indent="-6350" algn="ctr">
                <a:lnSpc>
                  <a:spcPct val="111000"/>
                </a:lnSpc>
                <a:spcAft>
                  <a:spcPts val="1045"/>
                </a:spcAft>
              </a:pPr>
              <a:r>
                <a:rPr lang="en-US" sz="900" b="1">
                  <a:solidFill>
                    <a:srgbClr val="000000"/>
                  </a:solidFill>
                  <a:effectLst/>
                  <a:latin typeface="Times New Roman" panose="02020603050405020304" pitchFamily="18" charset="0"/>
                  <a:ea typeface="Times New Roman" panose="02020603050405020304" pitchFamily="18" charset="0"/>
                </a:rPr>
                <a:t>0.3.6</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43" name="Straight Arrow Connector 242">
              <a:extLst>
                <a:ext uri="{FF2B5EF4-FFF2-40B4-BE49-F238E27FC236}">
                  <a16:creationId xmlns:a16="http://schemas.microsoft.com/office/drawing/2014/main" id="{26C7159A-FC16-474A-A5F9-3ACB8EAB0E12}"/>
                </a:ext>
              </a:extLst>
            </p:cNvPr>
            <p:cNvCxnSpPr/>
            <p:nvPr/>
          </p:nvCxnSpPr>
          <p:spPr>
            <a:xfrm>
              <a:off x="3028208" y="4001985"/>
              <a:ext cx="514350" cy="10731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4" name="Text Box 19190">
              <a:extLst>
                <a:ext uri="{FF2B5EF4-FFF2-40B4-BE49-F238E27FC236}">
                  <a16:creationId xmlns:a16="http://schemas.microsoft.com/office/drawing/2014/main" id="{AD4C1CCD-7565-4F7E-8089-A7B04EFD0AB5}"/>
                </a:ext>
              </a:extLst>
            </p:cNvPr>
            <p:cNvSpPr txBox="1"/>
            <p:nvPr/>
          </p:nvSpPr>
          <p:spPr>
            <a:xfrm rot="3077466">
              <a:off x="2619688" y="4540795"/>
              <a:ext cx="1008434" cy="26670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upload schedule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245" name="Straight Arrow Connector 244">
              <a:extLst>
                <a:ext uri="{FF2B5EF4-FFF2-40B4-BE49-F238E27FC236}">
                  <a16:creationId xmlns:a16="http://schemas.microsoft.com/office/drawing/2014/main" id="{5EBB7BB3-CE88-4CDA-99E3-397B8F22765D}"/>
                </a:ext>
              </a:extLst>
            </p:cNvPr>
            <p:cNvCxnSpPr/>
            <p:nvPr/>
          </p:nvCxnSpPr>
          <p:spPr>
            <a:xfrm flipH="1">
              <a:off x="3626922" y="5854536"/>
              <a:ext cx="40736" cy="9023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6" name="Straight Connector 245">
              <a:extLst>
                <a:ext uri="{FF2B5EF4-FFF2-40B4-BE49-F238E27FC236}">
                  <a16:creationId xmlns:a16="http://schemas.microsoft.com/office/drawing/2014/main" id="{2528E619-AB78-4387-9CB7-D4DF23A6DC5D}"/>
                </a:ext>
              </a:extLst>
            </p:cNvPr>
            <p:cNvCxnSpPr/>
            <p:nvPr/>
          </p:nvCxnSpPr>
          <p:spPr>
            <a:xfrm>
              <a:off x="3372592" y="6757060"/>
              <a:ext cx="1130300" cy="0"/>
            </a:xfrm>
            <a:prstGeom prst="line">
              <a:avLst/>
            </a:prstGeom>
          </p:spPr>
          <p:style>
            <a:lnRef idx="1">
              <a:schemeClr val="dk1"/>
            </a:lnRef>
            <a:fillRef idx="0">
              <a:schemeClr val="dk1"/>
            </a:fillRef>
            <a:effectRef idx="0">
              <a:schemeClr val="dk1"/>
            </a:effectRef>
            <a:fontRef idx="minor">
              <a:schemeClr val="tx1"/>
            </a:fontRef>
          </p:style>
        </p:cxnSp>
        <p:sp>
          <p:nvSpPr>
            <p:cNvPr id="247" name="Text Box 19193">
              <a:extLst>
                <a:ext uri="{FF2B5EF4-FFF2-40B4-BE49-F238E27FC236}">
                  <a16:creationId xmlns:a16="http://schemas.microsoft.com/office/drawing/2014/main" id="{551D556C-1102-41B2-B256-90BA1F1AFB75}"/>
                </a:ext>
              </a:extLst>
            </p:cNvPr>
            <p:cNvSpPr txBox="1"/>
            <p:nvPr/>
          </p:nvSpPr>
          <p:spPr>
            <a:xfrm>
              <a:off x="3420094" y="6780811"/>
              <a:ext cx="876300" cy="26225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schedule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48" name="Straight Connector 247">
              <a:extLst>
                <a:ext uri="{FF2B5EF4-FFF2-40B4-BE49-F238E27FC236}">
                  <a16:creationId xmlns:a16="http://schemas.microsoft.com/office/drawing/2014/main" id="{F211A518-1B80-4F62-A07C-15076EB6D597}"/>
                </a:ext>
              </a:extLst>
            </p:cNvPr>
            <p:cNvCxnSpPr/>
            <p:nvPr/>
          </p:nvCxnSpPr>
          <p:spPr>
            <a:xfrm>
              <a:off x="3372592" y="6757060"/>
              <a:ext cx="0" cy="356870"/>
            </a:xfrm>
            <a:prstGeom prst="line">
              <a:avLst/>
            </a:prstGeom>
          </p:spPr>
          <p:style>
            <a:lnRef idx="1">
              <a:schemeClr val="dk1"/>
            </a:lnRef>
            <a:fillRef idx="0">
              <a:schemeClr val="dk1"/>
            </a:fillRef>
            <a:effectRef idx="0">
              <a:schemeClr val="dk1"/>
            </a:effectRef>
            <a:fontRef idx="minor">
              <a:schemeClr val="tx1"/>
            </a:fontRef>
          </p:style>
        </p:cxnSp>
        <p:cxnSp>
          <p:nvCxnSpPr>
            <p:cNvPr id="249" name="Straight Connector 248">
              <a:extLst>
                <a:ext uri="{FF2B5EF4-FFF2-40B4-BE49-F238E27FC236}">
                  <a16:creationId xmlns:a16="http://schemas.microsoft.com/office/drawing/2014/main" id="{49372770-7F1B-44FF-99DB-911CCD28222B}"/>
                </a:ext>
              </a:extLst>
            </p:cNvPr>
            <p:cNvCxnSpPr/>
            <p:nvPr/>
          </p:nvCxnSpPr>
          <p:spPr>
            <a:xfrm>
              <a:off x="3372592" y="7113320"/>
              <a:ext cx="1080770" cy="0"/>
            </a:xfrm>
            <a:prstGeom prst="line">
              <a:avLst/>
            </a:prstGeom>
          </p:spPr>
          <p:style>
            <a:lnRef idx="1">
              <a:schemeClr val="dk1"/>
            </a:lnRef>
            <a:fillRef idx="0">
              <a:schemeClr val="dk1"/>
            </a:fillRef>
            <a:effectRef idx="0">
              <a:schemeClr val="dk1"/>
            </a:effectRef>
            <a:fontRef idx="minor">
              <a:schemeClr val="tx1"/>
            </a:fontRef>
          </p:style>
        </p:cxnSp>
        <p:sp>
          <p:nvSpPr>
            <p:cNvPr id="250" name="Text Box 19196">
              <a:extLst>
                <a:ext uri="{FF2B5EF4-FFF2-40B4-BE49-F238E27FC236}">
                  <a16:creationId xmlns:a16="http://schemas.microsoft.com/office/drawing/2014/main" id="{06705179-097A-4D49-BFFF-3CC36BC7BAE2}"/>
                </a:ext>
              </a:extLst>
            </p:cNvPr>
            <p:cNvSpPr txBox="1"/>
            <p:nvPr/>
          </p:nvSpPr>
          <p:spPr>
            <a:xfrm rot="16369195">
              <a:off x="2961462" y="6108425"/>
              <a:ext cx="834822" cy="35124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Store schedule data</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51" name="Straight Arrow Connector 250">
              <a:extLst>
                <a:ext uri="{FF2B5EF4-FFF2-40B4-BE49-F238E27FC236}">
                  <a16:creationId xmlns:a16="http://schemas.microsoft.com/office/drawing/2014/main" id="{4AE7D0DD-A9CA-46E6-9D45-DE23CB3BF4D8}"/>
                </a:ext>
              </a:extLst>
            </p:cNvPr>
            <p:cNvCxnSpPr/>
            <p:nvPr/>
          </p:nvCxnSpPr>
          <p:spPr>
            <a:xfrm flipV="1">
              <a:off x="1270660" y="5690755"/>
              <a:ext cx="266282" cy="10801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2" name="Straight Arrow Connector 251">
              <a:extLst>
                <a:ext uri="{FF2B5EF4-FFF2-40B4-BE49-F238E27FC236}">
                  <a16:creationId xmlns:a16="http://schemas.microsoft.com/office/drawing/2014/main" id="{52DCE9B8-DC15-4AB9-A572-64ED11DDBA61}"/>
                </a:ext>
              </a:extLst>
            </p:cNvPr>
            <p:cNvCxnSpPr/>
            <p:nvPr/>
          </p:nvCxnSpPr>
          <p:spPr>
            <a:xfrm flipV="1">
              <a:off x="2006930" y="4016334"/>
              <a:ext cx="377116" cy="9559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3" name="Text Box 19199">
              <a:extLst>
                <a:ext uri="{FF2B5EF4-FFF2-40B4-BE49-F238E27FC236}">
                  <a16:creationId xmlns:a16="http://schemas.microsoft.com/office/drawing/2014/main" id="{2BF99560-9225-4BAA-ACD2-C9AC034995F3}"/>
                </a:ext>
              </a:extLst>
            </p:cNvPr>
            <p:cNvSpPr txBox="1"/>
            <p:nvPr/>
          </p:nvSpPr>
          <p:spPr>
            <a:xfrm rot="17444730">
              <a:off x="1930977" y="4465617"/>
              <a:ext cx="1010536" cy="20781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600">
                  <a:solidFill>
                    <a:srgbClr val="000000"/>
                  </a:solidFill>
                  <a:effectLst/>
                  <a:latin typeface="Times New Roman" panose="02020603050405020304" pitchFamily="18" charset="0"/>
                  <a:ea typeface="Times New Roman" panose="02020603050405020304" pitchFamily="18" charset="0"/>
                </a:rPr>
                <a:t>Get reply of the 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4" name="Text Box 19200">
              <a:extLst>
                <a:ext uri="{FF2B5EF4-FFF2-40B4-BE49-F238E27FC236}">
                  <a16:creationId xmlns:a16="http://schemas.microsoft.com/office/drawing/2014/main" id="{F26F9ADE-5ADC-4D07-B825-63B3FB6FC8EB}"/>
                </a:ext>
              </a:extLst>
            </p:cNvPr>
            <p:cNvSpPr txBox="1"/>
            <p:nvPr/>
          </p:nvSpPr>
          <p:spPr>
            <a:xfrm rot="16988867">
              <a:off x="1138600" y="6185861"/>
              <a:ext cx="933421" cy="22606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Fetch feedback</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55" name="Straight Arrow Connector 254">
              <a:extLst>
                <a:ext uri="{FF2B5EF4-FFF2-40B4-BE49-F238E27FC236}">
                  <a16:creationId xmlns:a16="http://schemas.microsoft.com/office/drawing/2014/main" id="{C7A6E3CF-162C-4342-ABB1-853753523D23}"/>
                </a:ext>
              </a:extLst>
            </p:cNvPr>
            <p:cNvCxnSpPr/>
            <p:nvPr/>
          </p:nvCxnSpPr>
          <p:spPr>
            <a:xfrm flipH="1" flipV="1">
              <a:off x="3185061" y="4004459"/>
              <a:ext cx="495061" cy="103315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6" name="Text Box 19202">
              <a:extLst>
                <a:ext uri="{FF2B5EF4-FFF2-40B4-BE49-F238E27FC236}">
                  <a16:creationId xmlns:a16="http://schemas.microsoft.com/office/drawing/2014/main" id="{E2836982-02F2-4A59-A0C7-D7D59C0434BC}"/>
                </a:ext>
              </a:extLst>
            </p:cNvPr>
            <p:cNvSpPr txBox="1"/>
            <p:nvPr/>
          </p:nvSpPr>
          <p:spPr>
            <a:xfrm rot="3305512">
              <a:off x="3227738" y="4384841"/>
              <a:ext cx="855864" cy="26860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View schedule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257" name="Straight Arrow Connector 256">
              <a:extLst>
                <a:ext uri="{FF2B5EF4-FFF2-40B4-BE49-F238E27FC236}">
                  <a16:creationId xmlns:a16="http://schemas.microsoft.com/office/drawing/2014/main" id="{B02AE8E4-7605-47D4-B39F-06CD362FCCA3}"/>
                </a:ext>
              </a:extLst>
            </p:cNvPr>
            <p:cNvCxnSpPr/>
            <p:nvPr/>
          </p:nvCxnSpPr>
          <p:spPr>
            <a:xfrm flipV="1">
              <a:off x="3766952" y="5857010"/>
              <a:ext cx="45719" cy="9022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8454940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882" name="Google Shape;882;p14"/>
          <p:cNvSpPr txBox="1">
            <a:spLocks noGrp="1"/>
          </p:cNvSpPr>
          <p:nvPr>
            <p:ph type="title"/>
          </p:nvPr>
        </p:nvSpPr>
        <p:spPr>
          <a:xfrm>
            <a:off x="1276734" y="927427"/>
            <a:ext cx="6590529" cy="687713"/>
          </a:xfrm>
          <a:prstGeom prst="rect">
            <a:avLst/>
          </a:prstGeom>
        </p:spPr>
        <p:txBody>
          <a:bodyPr spcFirstLastPara="1" wrap="square" lIns="0" tIns="0" rIns="0" bIns="0" anchor="b" anchorCtr="0">
            <a:noAutofit/>
          </a:bodyPr>
          <a:lstStyle/>
          <a:p>
            <a:pPr algn="ctr"/>
            <a:r>
              <a:rPr lang="en-US" dirty="0">
                <a:solidFill>
                  <a:schemeClr val="accent4">
                    <a:lumMod val="40000"/>
                    <a:lumOff val="60000"/>
                  </a:schemeClr>
                </a:solidFill>
              </a:rPr>
              <a:t>University of Calcutta</a:t>
            </a:r>
            <a:br>
              <a:rPr lang="en-US" dirty="0">
                <a:solidFill>
                  <a:schemeClr val="accent4">
                    <a:lumMod val="40000"/>
                    <a:lumOff val="60000"/>
                  </a:schemeClr>
                </a:solidFill>
              </a:rPr>
            </a:br>
            <a:br>
              <a:rPr lang="en-US" sz="1400" dirty="0">
                <a:solidFill>
                  <a:schemeClr val="accent4">
                    <a:lumMod val="40000"/>
                    <a:lumOff val="60000"/>
                  </a:schemeClr>
                </a:solidFill>
              </a:rPr>
            </a:br>
            <a:r>
              <a:rPr lang="en-US" sz="1400" dirty="0">
                <a:solidFill>
                  <a:schemeClr val="tx1"/>
                </a:solidFill>
              </a:rPr>
              <a:t>[CC 13 Project Presentation]</a:t>
            </a:r>
            <a:endParaRPr dirty="0">
              <a:solidFill>
                <a:schemeClr val="tx1"/>
              </a:solidFill>
            </a:endParaRPr>
          </a:p>
        </p:txBody>
      </p:sp>
      <p:sp>
        <p:nvSpPr>
          <p:cNvPr id="884" name="Google Shape;884;p14"/>
          <p:cNvSpPr txBox="1">
            <a:spLocks noGrp="1"/>
          </p:cNvSpPr>
          <p:nvPr>
            <p:ph type="body" idx="1"/>
          </p:nvPr>
        </p:nvSpPr>
        <p:spPr>
          <a:xfrm>
            <a:off x="1583247" y="1827788"/>
            <a:ext cx="5977505" cy="3357161"/>
          </a:xfrm>
          <a:prstGeom prst="rect">
            <a:avLst/>
          </a:prstGeom>
        </p:spPr>
        <p:txBody>
          <a:bodyPr spcFirstLastPara="1" wrap="square" lIns="0" tIns="0" rIns="0" bIns="0" anchor="t" anchorCtr="0">
            <a:noAutofit/>
          </a:bodyPr>
          <a:lstStyle/>
          <a:p>
            <a:pPr marL="0" indent="0">
              <a:buClr>
                <a:schemeClr val="dk1"/>
              </a:buClr>
              <a:buSzPts val="1100"/>
              <a:buNone/>
            </a:pPr>
            <a:r>
              <a:rPr lang="en" sz="1600" b="1" dirty="0"/>
              <a:t>A Project on E-Learning System</a:t>
            </a:r>
          </a:p>
          <a:p>
            <a:pPr marL="0" indent="0">
              <a:buClr>
                <a:schemeClr val="dk1"/>
              </a:buClr>
              <a:buSzPts val="1100"/>
              <a:buNone/>
            </a:pPr>
            <a:endParaRPr lang="en" sz="1600" b="1" dirty="0"/>
          </a:p>
          <a:p>
            <a:pPr marL="0" indent="0">
              <a:buClr>
                <a:schemeClr val="dk1"/>
              </a:buClr>
              <a:buSzPts val="1100"/>
              <a:buNone/>
            </a:pPr>
            <a:r>
              <a:rPr lang="en" sz="1600" b="1" dirty="0"/>
              <a:t>	Submitted by:</a:t>
            </a:r>
          </a:p>
          <a:p>
            <a:pPr marL="0" indent="0">
              <a:buClr>
                <a:schemeClr val="dk1"/>
              </a:buClr>
              <a:buSzPts val="1100"/>
              <a:buNone/>
            </a:pPr>
            <a:r>
              <a:rPr lang="en" sz="1600" b="1" dirty="0"/>
              <a:t>		Subhrajit Nayak</a:t>
            </a:r>
          </a:p>
          <a:p>
            <a:pPr marL="0" indent="0">
              <a:buClr>
                <a:schemeClr val="dk1"/>
              </a:buClr>
              <a:buSzPts val="1100"/>
              <a:buNone/>
            </a:pPr>
            <a:r>
              <a:rPr lang="en" sz="1600" b="1" dirty="0"/>
              <a:t>		Sabyasachi Mazumder</a:t>
            </a:r>
          </a:p>
          <a:p>
            <a:pPr marL="0" indent="0">
              <a:buClr>
                <a:schemeClr val="dk1"/>
              </a:buClr>
              <a:buSzPts val="1100"/>
              <a:buNone/>
            </a:pPr>
            <a:r>
              <a:rPr lang="en" sz="1600" b="1" dirty="0"/>
              <a:t>		Shybal Ghosh</a:t>
            </a:r>
          </a:p>
          <a:p>
            <a:pPr marL="0" indent="0">
              <a:buClr>
                <a:schemeClr val="dk1"/>
              </a:buClr>
              <a:buSzPts val="1100"/>
              <a:buNone/>
            </a:pPr>
            <a:r>
              <a:rPr lang="en" sz="1600" b="1" dirty="0"/>
              <a:t>		Pallabi Dome</a:t>
            </a:r>
          </a:p>
          <a:p>
            <a:pPr marL="0" indent="0">
              <a:buClr>
                <a:schemeClr val="dk1"/>
              </a:buClr>
              <a:buSzPts val="1100"/>
              <a:buNone/>
            </a:pPr>
            <a:r>
              <a:rPr lang="en" sz="1600" b="1" dirty="0"/>
              <a:t>		Anirban Guha</a:t>
            </a:r>
          </a:p>
          <a:p>
            <a:pPr marL="0" indent="0">
              <a:buClr>
                <a:schemeClr val="dk1"/>
              </a:buClr>
              <a:buSzPts val="1100"/>
              <a:buNone/>
            </a:pPr>
            <a:r>
              <a:rPr lang="en" sz="1600" b="1" dirty="0"/>
              <a:t>		Rudra Narayan Paul</a:t>
            </a:r>
          </a:p>
          <a:p>
            <a:pPr marL="0" indent="0">
              <a:buClr>
                <a:schemeClr val="dk1"/>
              </a:buClr>
              <a:buSzPts val="1100"/>
              <a:buNone/>
            </a:pPr>
            <a:endParaRPr lang="en" sz="1600" b="1" dirty="0"/>
          </a:p>
          <a:p>
            <a:pPr marL="0" indent="0">
              <a:buClr>
                <a:schemeClr val="dk1"/>
              </a:buClr>
              <a:buSzPts val="1100"/>
              <a:buNone/>
            </a:pPr>
            <a:r>
              <a:rPr lang="en" sz="1600" b="1" dirty="0"/>
              <a:t>	under guidance of:</a:t>
            </a:r>
          </a:p>
          <a:p>
            <a:pPr marL="0" indent="0">
              <a:buClr>
                <a:schemeClr val="dk1"/>
              </a:buClr>
              <a:buSzPts val="1100"/>
              <a:buNone/>
            </a:pPr>
            <a:r>
              <a:rPr lang="en" sz="1600" b="1" dirty="0"/>
              <a:t>		Prof. Amitav Biswas</a:t>
            </a:r>
          </a:p>
          <a:p>
            <a:pPr marL="0" indent="0">
              <a:buClr>
                <a:schemeClr val="dk1"/>
              </a:buClr>
              <a:buSzPts val="1100"/>
              <a:buNone/>
            </a:pPr>
            <a:r>
              <a:rPr lang="en" sz="1600" b="1" dirty="0"/>
              <a:t>		Lecturer., [Computer Science Dept.]</a:t>
            </a:r>
          </a:p>
          <a:p>
            <a:pPr marL="0" indent="0">
              <a:buClr>
                <a:schemeClr val="dk1"/>
              </a:buClr>
              <a:buSzPts val="1100"/>
              <a:buNone/>
            </a:pPr>
            <a:r>
              <a:rPr lang="en" sz="1600" b="1" dirty="0"/>
              <a:t>		of Vivekananda Collge(Thakurpukur)</a:t>
            </a:r>
            <a:endParaRPr sz="1600" dirty="0"/>
          </a:p>
        </p:txBody>
      </p:sp>
      <p:sp>
        <p:nvSpPr>
          <p:cNvPr id="886" name="Google Shape;886;p14"/>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2</a:t>
            </a:fld>
            <a:endParaRPr/>
          </a:p>
        </p:txBody>
      </p:sp>
    </p:spTree>
  </p:cSld>
  <p:clrMapOvr>
    <a:masterClrMapping/>
  </p:clrMapOvr>
  <p:transition spd="slow" advTm="0">
    <p:cover/>
  </p:transition>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A778C5"/>
            </a:gs>
            <a:gs pos="72000">
              <a:srgbClr val="F8C2C2"/>
            </a:gs>
            <a:gs pos="100000">
              <a:srgbClr val="FFE599"/>
            </a:gs>
          </a:gsLst>
          <a:lin ang="5400700" scaled="0"/>
        </a:gradFill>
        <a:effectLst/>
      </p:bgPr>
    </p:bg>
    <p:spTree>
      <p:nvGrpSpPr>
        <p:cNvPr id="1" name="Shape 1077"/>
        <p:cNvGrpSpPr/>
        <p:nvPr/>
      </p:nvGrpSpPr>
      <p:grpSpPr>
        <a:xfrm>
          <a:off x="0" y="0"/>
          <a:ext cx="0" cy="0"/>
          <a:chOff x="0" y="0"/>
          <a:chExt cx="0" cy="0"/>
        </a:xfrm>
      </p:grpSpPr>
      <p:sp>
        <p:nvSpPr>
          <p:cNvPr id="1080" name="Google Shape;1080;p27"/>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20</a:t>
            </a:fld>
            <a:endParaRPr>
              <a:solidFill>
                <a:schemeClr val="lt1"/>
              </a:solidFill>
            </a:endParaRPr>
          </a:p>
        </p:txBody>
      </p:sp>
      <p:sp>
        <p:nvSpPr>
          <p:cNvPr id="1078" name="Google Shape;1078;p27"/>
          <p:cNvSpPr txBox="1">
            <a:spLocks noGrp="1"/>
          </p:cNvSpPr>
          <p:nvPr>
            <p:ph type="ctrTitle" idx="4294967295"/>
          </p:nvPr>
        </p:nvSpPr>
        <p:spPr>
          <a:xfrm>
            <a:off x="855662" y="917386"/>
            <a:ext cx="7432675" cy="1160463"/>
          </a:xfrm>
          <a:prstGeom prst="rect">
            <a:avLst/>
          </a:prstGeom>
        </p:spPr>
        <p:txBody>
          <a:bodyPr spcFirstLastPara="1" wrap="square" lIns="0" tIns="0" rIns="0" bIns="0" anchor="b" anchorCtr="0">
            <a:noAutofit/>
          </a:bodyPr>
          <a:lstStyle/>
          <a:p>
            <a:pPr algn="ctr"/>
            <a:br>
              <a:rPr lang="en" sz="4400" dirty="0">
                <a:solidFill>
                  <a:srgbClr val="FCE5CD"/>
                </a:solidFill>
              </a:rPr>
            </a:br>
            <a:r>
              <a:rPr lang="en" sz="4400" dirty="0">
                <a:solidFill>
                  <a:schemeClr val="tx1">
                    <a:lumMod val="90000"/>
                    <a:lumOff val="10000"/>
                  </a:schemeClr>
                </a:solidFill>
              </a:rPr>
              <a:t>Use-Case Model</a:t>
            </a:r>
            <a:endParaRPr sz="4400" dirty="0">
              <a:solidFill>
                <a:schemeClr val="tx1">
                  <a:lumMod val="90000"/>
                  <a:lumOff val="10000"/>
                </a:schemeClr>
              </a:solidFill>
            </a:endParaRPr>
          </a:p>
        </p:txBody>
      </p:sp>
      <p:pic>
        <p:nvPicPr>
          <p:cNvPr id="3" name="Picture 2">
            <a:extLst>
              <a:ext uri="{FF2B5EF4-FFF2-40B4-BE49-F238E27FC236}">
                <a16:creationId xmlns:a16="http://schemas.microsoft.com/office/drawing/2014/main" id="{C54DD9AB-1AAF-4674-A3B6-76841D5B87B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297" b="94903" l="3375" r="95750"/>
                    </a14:imgEffect>
                    <a14:imgEffect>
                      <a14:artisticGlowEdges/>
                    </a14:imgEffect>
                  </a14:imgLayer>
                </a14:imgProps>
              </a:ext>
            </a:extLst>
          </a:blip>
          <a:stretch>
            <a:fillRect/>
          </a:stretch>
        </p:blipFill>
        <p:spPr>
          <a:xfrm>
            <a:off x="1698170" y="2077849"/>
            <a:ext cx="5747657" cy="3527397"/>
          </a:xfrm>
          <a:prstGeom prst="roundRect">
            <a:avLst>
              <a:gd name="adj" fmla="val 16667"/>
            </a:avLst>
          </a:prstGeom>
          <a:ln>
            <a:solidFill>
              <a:schemeClr val="bg2">
                <a:lumMod val="50000"/>
              </a:schemeClr>
            </a:solid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7893409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xfrm>
            <a:off x="4754685" y="5965474"/>
            <a:ext cx="548700" cy="495887"/>
          </a:xfrm>
          <a:prstGeom prst="rect">
            <a:avLst/>
          </a:prstGeom>
        </p:spPr>
        <p:txBody>
          <a:bodyPr spcFirstLastPara="1" wrap="square" lIns="0" tIns="0" rIns="0" bIns="0" anchor="ctr" anchorCtr="0">
            <a:noAutofit/>
          </a:bodyPr>
          <a:lstStyle/>
          <a:p>
            <a:fld id="{00000000-1234-1234-1234-123412341234}" type="slidenum">
              <a:rPr lang="en"/>
              <a:pPr/>
              <a:t>21</a:t>
            </a:fld>
            <a:endParaRPr dirty="0"/>
          </a:p>
        </p:txBody>
      </p:sp>
      <p:sp>
        <p:nvSpPr>
          <p:cNvPr id="3" name="Title 2">
            <a:extLst>
              <a:ext uri="{FF2B5EF4-FFF2-40B4-BE49-F238E27FC236}">
                <a16:creationId xmlns:a16="http://schemas.microsoft.com/office/drawing/2014/main" id="{4C35B5CF-EB1E-4E28-8594-8D6F33AD6AC5}"/>
              </a:ext>
            </a:extLst>
          </p:cNvPr>
          <p:cNvSpPr>
            <a:spLocks noGrp="1"/>
          </p:cNvSpPr>
          <p:nvPr>
            <p:ph type="title"/>
          </p:nvPr>
        </p:nvSpPr>
        <p:spPr>
          <a:xfrm>
            <a:off x="225054" y="128259"/>
            <a:ext cx="2781785" cy="499289"/>
          </a:xfrm>
        </p:spPr>
        <p:txBody>
          <a:bodyPr anchor="t"/>
          <a:lstStyle/>
          <a:p>
            <a:r>
              <a:rPr lang="en-US" sz="2400" dirty="0"/>
              <a:t>Use-case diagram</a:t>
            </a:r>
            <a:endParaRPr lang="en-IN" dirty="0"/>
          </a:p>
        </p:txBody>
      </p:sp>
      <p:grpSp>
        <p:nvGrpSpPr>
          <p:cNvPr id="104" name="Group 103">
            <a:extLst>
              <a:ext uri="{FF2B5EF4-FFF2-40B4-BE49-F238E27FC236}">
                <a16:creationId xmlns:a16="http://schemas.microsoft.com/office/drawing/2014/main" id="{7D626CFE-20A4-409F-BBE7-8C331C29EFB6}"/>
              </a:ext>
            </a:extLst>
          </p:cNvPr>
          <p:cNvGrpSpPr/>
          <p:nvPr/>
        </p:nvGrpSpPr>
        <p:grpSpPr>
          <a:xfrm>
            <a:off x="321548" y="391886"/>
            <a:ext cx="8500904" cy="5969529"/>
            <a:chOff x="0" y="0"/>
            <a:chExt cx="6543490" cy="7188012"/>
          </a:xfrm>
        </p:grpSpPr>
        <p:sp>
          <p:nvSpPr>
            <p:cNvPr id="105" name="Oval 104">
              <a:extLst>
                <a:ext uri="{FF2B5EF4-FFF2-40B4-BE49-F238E27FC236}">
                  <a16:creationId xmlns:a16="http://schemas.microsoft.com/office/drawing/2014/main" id="{768A2DB3-BF55-4BA8-8FE4-C983A7B50AD9}"/>
                </a:ext>
              </a:extLst>
            </p:cNvPr>
            <p:cNvSpPr/>
            <p:nvPr/>
          </p:nvSpPr>
          <p:spPr>
            <a:xfrm>
              <a:off x="510639" y="2648197"/>
              <a:ext cx="270344" cy="27034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06" name="Straight Connector 105">
              <a:extLst>
                <a:ext uri="{FF2B5EF4-FFF2-40B4-BE49-F238E27FC236}">
                  <a16:creationId xmlns:a16="http://schemas.microsoft.com/office/drawing/2014/main" id="{5582396C-B50D-4A29-A58D-F2967E8A14B4}"/>
                </a:ext>
              </a:extLst>
            </p:cNvPr>
            <p:cNvCxnSpPr/>
            <p:nvPr/>
          </p:nvCxnSpPr>
          <p:spPr>
            <a:xfrm>
              <a:off x="629392" y="2921330"/>
              <a:ext cx="0" cy="700184"/>
            </a:xfrm>
            <a:prstGeom prst="line">
              <a:avLst/>
            </a:prstGeom>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0E17425B-F0F7-4F76-BA46-88DDD3442409}"/>
                </a:ext>
              </a:extLst>
            </p:cNvPr>
            <p:cNvCxnSpPr/>
            <p:nvPr/>
          </p:nvCxnSpPr>
          <p:spPr>
            <a:xfrm>
              <a:off x="415636" y="3075709"/>
              <a:ext cx="453225" cy="0"/>
            </a:xfrm>
            <a:prstGeom prst="line">
              <a:avLst/>
            </a:prstGeom>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C9116B2F-E7E9-48B2-B46A-63C9078941D9}"/>
                </a:ext>
              </a:extLst>
            </p:cNvPr>
            <p:cNvCxnSpPr/>
            <p:nvPr/>
          </p:nvCxnSpPr>
          <p:spPr>
            <a:xfrm flipH="1">
              <a:off x="415636" y="3408218"/>
              <a:ext cx="212756" cy="206356"/>
            </a:xfrm>
            <a:prstGeom prst="line">
              <a:avLst/>
            </a:prstGeom>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B42319E9-F414-4AE1-99C5-292B84A46467}"/>
                </a:ext>
              </a:extLst>
            </p:cNvPr>
            <p:cNvCxnSpPr/>
            <p:nvPr/>
          </p:nvCxnSpPr>
          <p:spPr>
            <a:xfrm>
              <a:off x="629392" y="3408218"/>
              <a:ext cx="205740" cy="205740"/>
            </a:xfrm>
            <a:prstGeom prst="line">
              <a:avLst/>
            </a:prstGeom>
          </p:spPr>
          <p:style>
            <a:lnRef idx="1">
              <a:schemeClr val="dk1"/>
            </a:lnRef>
            <a:fillRef idx="0">
              <a:schemeClr val="dk1"/>
            </a:fillRef>
            <a:effectRef idx="0">
              <a:schemeClr val="dk1"/>
            </a:effectRef>
            <a:fontRef idx="minor">
              <a:schemeClr val="tx1"/>
            </a:fontRef>
          </p:style>
        </p:cxnSp>
        <p:cxnSp>
          <p:nvCxnSpPr>
            <p:cNvPr id="129" name="Straight Arrow Connector 128">
              <a:extLst>
                <a:ext uri="{FF2B5EF4-FFF2-40B4-BE49-F238E27FC236}">
                  <a16:creationId xmlns:a16="http://schemas.microsoft.com/office/drawing/2014/main" id="{677646BB-3A0A-41AD-AD3F-6358C02B1597}"/>
                </a:ext>
              </a:extLst>
            </p:cNvPr>
            <p:cNvCxnSpPr/>
            <p:nvPr/>
          </p:nvCxnSpPr>
          <p:spPr>
            <a:xfrm flipV="1">
              <a:off x="938150" y="940625"/>
              <a:ext cx="1490213" cy="206705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0" name="Oval 129">
              <a:extLst>
                <a:ext uri="{FF2B5EF4-FFF2-40B4-BE49-F238E27FC236}">
                  <a16:creationId xmlns:a16="http://schemas.microsoft.com/office/drawing/2014/main" id="{345EB616-26F5-4122-9317-CB6E7D1DC6FB}"/>
                </a:ext>
              </a:extLst>
            </p:cNvPr>
            <p:cNvSpPr/>
            <p:nvPr/>
          </p:nvSpPr>
          <p:spPr>
            <a:xfrm>
              <a:off x="2434441" y="570016"/>
              <a:ext cx="1298695" cy="65560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Register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31" name="Straight Arrow Connector 130">
              <a:extLst>
                <a:ext uri="{FF2B5EF4-FFF2-40B4-BE49-F238E27FC236}">
                  <a16:creationId xmlns:a16="http://schemas.microsoft.com/office/drawing/2014/main" id="{389AA814-5CFF-49B6-899B-D40369BA71DE}"/>
                </a:ext>
              </a:extLst>
            </p:cNvPr>
            <p:cNvCxnSpPr/>
            <p:nvPr/>
          </p:nvCxnSpPr>
          <p:spPr>
            <a:xfrm flipV="1">
              <a:off x="3562597" y="311232"/>
              <a:ext cx="941070" cy="3657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2" name="Straight Arrow Connector 131">
              <a:extLst>
                <a:ext uri="{FF2B5EF4-FFF2-40B4-BE49-F238E27FC236}">
                  <a16:creationId xmlns:a16="http://schemas.microsoft.com/office/drawing/2014/main" id="{DBC4E50E-25C6-4B40-87E8-463BE904DF09}"/>
                </a:ext>
              </a:extLst>
            </p:cNvPr>
            <p:cNvCxnSpPr/>
            <p:nvPr/>
          </p:nvCxnSpPr>
          <p:spPr>
            <a:xfrm>
              <a:off x="3657600" y="760021"/>
              <a:ext cx="815909" cy="11652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3" name="Text Box 19277">
              <a:extLst>
                <a:ext uri="{FF2B5EF4-FFF2-40B4-BE49-F238E27FC236}">
                  <a16:creationId xmlns:a16="http://schemas.microsoft.com/office/drawing/2014/main" id="{624E7230-DBC3-4ABE-89E3-C0CB7485D00B}"/>
                </a:ext>
              </a:extLst>
            </p:cNvPr>
            <p:cNvSpPr txBox="1"/>
            <p:nvPr/>
          </p:nvSpPr>
          <p:spPr>
            <a:xfrm>
              <a:off x="4678878" y="142504"/>
              <a:ext cx="721630" cy="25805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34" name="Text Box 19278">
              <a:extLst>
                <a:ext uri="{FF2B5EF4-FFF2-40B4-BE49-F238E27FC236}">
                  <a16:creationId xmlns:a16="http://schemas.microsoft.com/office/drawing/2014/main" id="{2F55BA91-77C8-4CE8-BCAA-6BFD09975EFE}"/>
                </a:ext>
              </a:extLst>
            </p:cNvPr>
            <p:cNvSpPr txBox="1"/>
            <p:nvPr/>
          </p:nvSpPr>
          <p:spPr>
            <a:xfrm>
              <a:off x="4797631" y="819395"/>
              <a:ext cx="736270" cy="25805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35" name="Straight Arrow Connector 134">
              <a:extLst>
                <a:ext uri="{FF2B5EF4-FFF2-40B4-BE49-F238E27FC236}">
                  <a16:creationId xmlns:a16="http://schemas.microsoft.com/office/drawing/2014/main" id="{B37FE64C-F6B3-40E2-BD68-06137B8006EC}"/>
                </a:ext>
              </a:extLst>
            </p:cNvPr>
            <p:cNvCxnSpPr/>
            <p:nvPr/>
          </p:nvCxnSpPr>
          <p:spPr>
            <a:xfrm>
              <a:off x="938150" y="2995056"/>
              <a:ext cx="1486894" cy="4571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6" name="Oval 135">
              <a:extLst>
                <a:ext uri="{FF2B5EF4-FFF2-40B4-BE49-F238E27FC236}">
                  <a16:creationId xmlns:a16="http://schemas.microsoft.com/office/drawing/2014/main" id="{97E9733B-6C7A-4E99-A578-9366C2F5C06B}"/>
                </a:ext>
              </a:extLst>
            </p:cNvPr>
            <p:cNvSpPr/>
            <p:nvPr/>
          </p:nvSpPr>
          <p:spPr>
            <a:xfrm>
              <a:off x="190005" y="5320145"/>
              <a:ext cx="1298695" cy="65560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Contact us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37" name="Straight Arrow Connector 136">
              <a:extLst>
                <a:ext uri="{FF2B5EF4-FFF2-40B4-BE49-F238E27FC236}">
                  <a16:creationId xmlns:a16="http://schemas.microsoft.com/office/drawing/2014/main" id="{424EAC67-73F2-4B7F-969E-2BDDE91A7D8E}"/>
                </a:ext>
              </a:extLst>
            </p:cNvPr>
            <p:cNvCxnSpPr/>
            <p:nvPr/>
          </p:nvCxnSpPr>
          <p:spPr>
            <a:xfrm flipH="1">
              <a:off x="786245" y="3004457"/>
              <a:ext cx="161980" cy="22795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8" name="Text Box 19282">
              <a:extLst>
                <a:ext uri="{FF2B5EF4-FFF2-40B4-BE49-F238E27FC236}">
                  <a16:creationId xmlns:a16="http://schemas.microsoft.com/office/drawing/2014/main" id="{813E6ED8-98F4-4DAE-ADA0-FF7BB3F001EC}"/>
                </a:ext>
              </a:extLst>
            </p:cNvPr>
            <p:cNvSpPr txBox="1"/>
            <p:nvPr/>
          </p:nvSpPr>
          <p:spPr>
            <a:xfrm>
              <a:off x="47501" y="3788229"/>
              <a:ext cx="539086" cy="27977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User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39" name="Oval 138">
              <a:extLst>
                <a:ext uri="{FF2B5EF4-FFF2-40B4-BE49-F238E27FC236}">
                  <a16:creationId xmlns:a16="http://schemas.microsoft.com/office/drawing/2014/main" id="{4978D3B5-8B31-4B64-9EF6-F7F688006917}"/>
                </a:ext>
              </a:extLst>
            </p:cNvPr>
            <p:cNvSpPr/>
            <p:nvPr/>
          </p:nvSpPr>
          <p:spPr>
            <a:xfrm>
              <a:off x="5712031" y="5842660"/>
              <a:ext cx="139700" cy="13462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40" name="Straight Connector 139">
              <a:extLst>
                <a:ext uri="{FF2B5EF4-FFF2-40B4-BE49-F238E27FC236}">
                  <a16:creationId xmlns:a16="http://schemas.microsoft.com/office/drawing/2014/main" id="{94583368-E9FD-4656-925C-9CB43D3E9806}"/>
                </a:ext>
              </a:extLst>
            </p:cNvPr>
            <p:cNvCxnSpPr/>
            <p:nvPr/>
          </p:nvCxnSpPr>
          <p:spPr>
            <a:xfrm>
              <a:off x="5783283" y="5973288"/>
              <a:ext cx="0" cy="251460"/>
            </a:xfrm>
            <a:prstGeom prst="line">
              <a:avLst/>
            </a:prstGeom>
          </p:spPr>
          <p:style>
            <a:lnRef idx="1">
              <a:schemeClr val="dk1"/>
            </a:lnRef>
            <a:fillRef idx="0">
              <a:schemeClr val="dk1"/>
            </a:fillRef>
            <a:effectRef idx="0">
              <a:schemeClr val="dk1"/>
            </a:effectRef>
            <a:fontRef idx="minor">
              <a:schemeClr val="tx1"/>
            </a:fontRef>
          </p:style>
        </p:cxnSp>
        <p:cxnSp>
          <p:nvCxnSpPr>
            <p:cNvPr id="141" name="Straight Connector 140">
              <a:extLst>
                <a:ext uri="{FF2B5EF4-FFF2-40B4-BE49-F238E27FC236}">
                  <a16:creationId xmlns:a16="http://schemas.microsoft.com/office/drawing/2014/main" id="{6F7B8C82-D179-4D8A-90A9-6B35E783763D}"/>
                </a:ext>
              </a:extLst>
            </p:cNvPr>
            <p:cNvCxnSpPr/>
            <p:nvPr/>
          </p:nvCxnSpPr>
          <p:spPr>
            <a:xfrm>
              <a:off x="5712031" y="6032665"/>
              <a:ext cx="187960" cy="0"/>
            </a:xfrm>
            <a:prstGeom prst="line">
              <a:avLst/>
            </a:prstGeom>
          </p:spPr>
          <p:style>
            <a:lnRef idx="1">
              <a:schemeClr val="dk1"/>
            </a:lnRef>
            <a:fillRef idx="0">
              <a:schemeClr val="dk1"/>
            </a:fillRef>
            <a:effectRef idx="0">
              <a:schemeClr val="dk1"/>
            </a:effectRef>
            <a:fontRef idx="minor">
              <a:schemeClr val="tx1"/>
            </a:fontRef>
          </p:style>
        </p:cxnSp>
        <p:cxnSp>
          <p:nvCxnSpPr>
            <p:cNvPr id="142" name="Straight Connector 141">
              <a:extLst>
                <a:ext uri="{FF2B5EF4-FFF2-40B4-BE49-F238E27FC236}">
                  <a16:creationId xmlns:a16="http://schemas.microsoft.com/office/drawing/2014/main" id="{9F7ED868-30A8-4F63-9C6A-B2B3FC053074}"/>
                </a:ext>
              </a:extLst>
            </p:cNvPr>
            <p:cNvCxnSpPr/>
            <p:nvPr/>
          </p:nvCxnSpPr>
          <p:spPr>
            <a:xfrm flipH="1">
              <a:off x="5712031" y="6175169"/>
              <a:ext cx="74295" cy="152400"/>
            </a:xfrm>
            <a:prstGeom prst="line">
              <a:avLst/>
            </a:prstGeom>
          </p:spPr>
          <p:style>
            <a:lnRef idx="1">
              <a:schemeClr val="dk1"/>
            </a:lnRef>
            <a:fillRef idx="0">
              <a:schemeClr val="dk1"/>
            </a:fillRef>
            <a:effectRef idx="0">
              <a:schemeClr val="dk1"/>
            </a:effectRef>
            <a:fontRef idx="minor">
              <a:schemeClr val="tx1"/>
            </a:fontRef>
          </p:style>
        </p:cxnSp>
        <p:cxnSp>
          <p:nvCxnSpPr>
            <p:cNvPr id="143" name="Straight Connector 142">
              <a:extLst>
                <a:ext uri="{FF2B5EF4-FFF2-40B4-BE49-F238E27FC236}">
                  <a16:creationId xmlns:a16="http://schemas.microsoft.com/office/drawing/2014/main" id="{8B5F4189-5530-4957-AB7C-12574F94B20B}"/>
                </a:ext>
              </a:extLst>
            </p:cNvPr>
            <p:cNvCxnSpPr/>
            <p:nvPr/>
          </p:nvCxnSpPr>
          <p:spPr>
            <a:xfrm>
              <a:off x="5795158" y="6175169"/>
              <a:ext cx="36830" cy="152400"/>
            </a:xfrm>
            <a:prstGeom prst="line">
              <a:avLst/>
            </a:prstGeom>
          </p:spPr>
          <p:style>
            <a:lnRef idx="1">
              <a:schemeClr val="dk1"/>
            </a:lnRef>
            <a:fillRef idx="0">
              <a:schemeClr val="dk1"/>
            </a:fillRef>
            <a:effectRef idx="0">
              <a:schemeClr val="dk1"/>
            </a:effectRef>
            <a:fontRef idx="minor">
              <a:schemeClr val="tx1"/>
            </a:fontRef>
          </p:style>
        </p:cxnSp>
        <p:sp>
          <p:nvSpPr>
            <p:cNvPr id="144" name="Oval 143">
              <a:extLst>
                <a:ext uri="{FF2B5EF4-FFF2-40B4-BE49-F238E27FC236}">
                  <a16:creationId xmlns:a16="http://schemas.microsoft.com/office/drawing/2014/main" id="{7EFB90EC-3DDD-40DB-978A-24AA7E45FAF4}"/>
                </a:ext>
              </a:extLst>
            </p:cNvPr>
            <p:cNvSpPr/>
            <p:nvPr/>
          </p:nvSpPr>
          <p:spPr>
            <a:xfrm>
              <a:off x="3111335" y="1852551"/>
              <a:ext cx="830580" cy="46101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Verify 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5" name="Oval 144">
              <a:extLst>
                <a:ext uri="{FF2B5EF4-FFF2-40B4-BE49-F238E27FC236}">
                  <a16:creationId xmlns:a16="http://schemas.microsoft.com/office/drawing/2014/main" id="{5B698E71-464E-4012-8170-3289A9419A64}"/>
                </a:ext>
              </a:extLst>
            </p:cNvPr>
            <p:cNvSpPr/>
            <p:nvPr/>
          </p:nvSpPr>
          <p:spPr>
            <a:xfrm>
              <a:off x="3895106" y="1484416"/>
              <a:ext cx="1057524" cy="461176"/>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Display Error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6" name="Oval 145">
              <a:extLst>
                <a:ext uri="{FF2B5EF4-FFF2-40B4-BE49-F238E27FC236}">
                  <a16:creationId xmlns:a16="http://schemas.microsoft.com/office/drawing/2014/main" id="{A8F20BB1-9882-4847-950E-C73742D82F3B}"/>
                </a:ext>
              </a:extLst>
            </p:cNvPr>
            <p:cNvSpPr/>
            <p:nvPr/>
          </p:nvSpPr>
          <p:spPr>
            <a:xfrm>
              <a:off x="4476997" y="0"/>
              <a:ext cx="140245" cy="134635"/>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47" name="Straight Connector 146">
              <a:extLst>
                <a:ext uri="{FF2B5EF4-FFF2-40B4-BE49-F238E27FC236}">
                  <a16:creationId xmlns:a16="http://schemas.microsoft.com/office/drawing/2014/main" id="{4686E107-4CC3-44B3-96B1-34040299FFD9}"/>
                </a:ext>
              </a:extLst>
            </p:cNvPr>
            <p:cNvCxnSpPr/>
            <p:nvPr/>
          </p:nvCxnSpPr>
          <p:spPr>
            <a:xfrm>
              <a:off x="4560125" y="130629"/>
              <a:ext cx="0" cy="251460"/>
            </a:xfrm>
            <a:prstGeom prst="line">
              <a:avLst/>
            </a:prstGeom>
          </p:spPr>
          <p:style>
            <a:lnRef idx="1">
              <a:schemeClr val="dk1"/>
            </a:lnRef>
            <a:fillRef idx="0">
              <a:schemeClr val="dk1"/>
            </a:fillRef>
            <a:effectRef idx="0">
              <a:schemeClr val="dk1"/>
            </a:effectRef>
            <a:fontRef idx="minor">
              <a:schemeClr val="tx1"/>
            </a:fontRef>
          </p:style>
        </p:cxnSp>
        <p:cxnSp>
          <p:nvCxnSpPr>
            <p:cNvPr id="148" name="Straight Connector 147">
              <a:extLst>
                <a:ext uri="{FF2B5EF4-FFF2-40B4-BE49-F238E27FC236}">
                  <a16:creationId xmlns:a16="http://schemas.microsoft.com/office/drawing/2014/main" id="{ED3EC01C-8AE2-46A8-91C9-882D85F23107}"/>
                </a:ext>
              </a:extLst>
            </p:cNvPr>
            <p:cNvCxnSpPr/>
            <p:nvPr/>
          </p:nvCxnSpPr>
          <p:spPr>
            <a:xfrm>
              <a:off x="4476997" y="201880"/>
              <a:ext cx="187960" cy="0"/>
            </a:xfrm>
            <a:prstGeom prst="line">
              <a:avLst/>
            </a:prstGeom>
          </p:spPr>
          <p:style>
            <a:lnRef idx="1">
              <a:schemeClr val="dk1"/>
            </a:lnRef>
            <a:fillRef idx="0">
              <a:schemeClr val="dk1"/>
            </a:fillRef>
            <a:effectRef idx="0">
              <a:schemeClr val="dk1"/>
            </a:effectRef>
            <a:fontRef idx="minor">
              <a:schemeClr val="tx1"/>
            </a:fontRef>
          </p:style>
        </p:cxnSp>
        <p:cxnSp>
          <p:nvCxnSpPr>
            <p:cNvPr id="149" name="Straight Connector 148">
              <a:extLst>
                <a:ext uri="{FF2B5EF4-FFF2-40B4-BE49-F238E27FC236}">
                  <a16:creationId xmlns:a16="http://schemas.microsoft.com/office/drawing/2014/main" id="{8CCC05BF-47B5-444A-B2FA-52A5C5D261FD}"/>
                </a:ext>
              </a:extLst>
            </p:cNvPr>
            <p:cNvCxnSpPr/>
            <p:nvPr/>
          </p:nvCxnSpPr>
          <p:spPr>
            <a:xfrm flipH="1">
              <a:off x="4476997" y="344384"/>
              <a:ext cx="74295" cy="152400"/>
            </a:xfrm>
            <a:prstGeom prst="line">
              <a:avLst/>
            </a:prstGeom>
          </p:spPr>
          <p:style>
            <a:lnRef idx="1">
              <a:schemeClr val="dk1"/>
            </a:lnRef>
            <a:fillRef idx="0">
              <a:schemeClr val="dk1"/>
            </a:fillRef>
            <a:effectRef idx="0">
              <a:schemeClr val="dk1"/>
            </a:effectRef>
            <a:fontRef idx="minor">
              <a:schemeClr val="tx1"/>
            </a:fontRef>
          </p:style>
        </p:cxnSp>
        <p:cxnSp>
          <p:nvCxnSpPr>
            <p:cNvPr id="150" name="Straight Connector 149">
              <a:extLst>
                <a:ext uri="{FF2B5EF4-FFF2-40B4-BE49-F238E27FC236}">
                  <a16:creationId xmlns:a16="http://schemas.microsoft.com/office/drawing/2014/main" id="{60A47B94-7933-4656-A813-7E5DBECCA6B8}"/>
                </a:ext>
              </a:extLst>
            </p:cNvPr>
            <p:cNvCxnSpPr/>
            <p:nvPr/>
          </p:nvCxnSpPr>
          <p:spPr>
            <a:xfrm>
              <a:off x="4560125" y="344384"/>
              <a:ext cx="36830" cy="152400"/>
            </a:xfrm>
            <a:prstGeom prst="line">
              <a:avLst/>
            </a:prstGeom>
          </p:spPr>
          <p:style>
            <a:lnRef idx="1">
              <a:schemeClr val="dk1"/>
            </a:lnRef>
            <a:fillRef idx="0">
              <a:schemeClr val="dk1"/>
            </a:fillRef>
            <a:effectRef idx="0">
              <a:schemeClr val="dk1"/>
            </a:effectRef>
            <a:fontRef idx="minor">
              <a:schemeClr val="tx1"/>
            </a:fontRef>
          </p:style>
        </p:cxnSp>
        <p:sp>
          <p:nvSpPr>
            <p:cNvPr id="151" name="Oval 150">
              <a:extLst>
                <a:ext uri="{FF2B5EF4-FFF2-40B4-BE49-F238E27FC236}">
                  <a16:creationId xmlns:a16="http://schemas.microsoft.com/office/drawing/2014/main" id="{A2C5E7A0-B004-40C3-AF86-207A5AA4A809}"/>
                </a:ext>
              </a:extLst>
            </p:cNvPr>
            <p:cNvSpPr/>
            <p:nvPr/>
          </p:nvSpPr>
          <p:spPr>
            <a:xfrm>
              <a:off x="4500748" y="688769"/>
              <a:ext cx="139700" cy="13462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52" name="Straight Connector 151">
              <a:extLst>
                <a:ext uri="{FF2B5EF4-FFF2-40B4-BE49-F238E27FC236}">
                  <a16:creationId xmlns:a16="http://schemas.microsoft.com/office/drawing/2014/main" id="{F5E485B0-81B3-4692-B100-C9C6F23C26BE}"/>
                </a:ext>
              </a:extLst>
            </p:cNvPr>
            <p:cNvCxnSpPr/>
            <p:nvPr/>
          </p:nvCxnSpPr>
          <p:spPr>
            <a:xfrm>
              <a:off x="4572000" y="819397"/>
              <a:ext cx="0" cy="251460"/>
            </a:xfrm>
            <a:prstGeom prst="line">
              <a:avLst/>
            </a:prstGeom>
          </p:spPr>
          <p:style>
            <a:lnRef idx="1">
              <a:schemeClr val="dk1"/>
            </a:lnRef>
            <a:fillRef idx="0">
              <a:schemeClr val="dk1"/>
            </a:fillRef>
            <a:effectRef idx="0">
              <a:schemeClr val="dk1"/>
            </a:effectRef>
            <a:fontRef idx="minor">
              <a:schemeClr val="tx1"/>
            </a:fontRef>
          </p:style>
        </p:cxnSp>
        <p:cxnSp>
          <p:nvCxnSpPr>
            <p:cNvPr id="153" name="Straight Connector 152">
              <a:extLst>
                <a:ext uri="{FF2B5EF4-FFF2-40B4-BE49-F238E27FC236}">
                  <a16:creationId xmlns:a16="http://schemas.microsoft.com/office/drawing/2014/main" id="{4450CF03-A054-4DD5-AD5E-E7DDA086FE59}"/>
                </a:ext>
              </a:extLst>
            </p:cNvPr>
            <p:cNvCxnSpPr/>
            <p:nvPr/>
          </p:nvCxnSpPr>
          <p:spPr>
            <a:xfrm>
              <a:off x="4500748" y="878774"/>
              <a:ext cx="187960" cy="0"/>
            </a:xfrm>
            <a:prstGeom prst="line">
              <a:avLst/>
            </a:prstGeom>
          </p:spPr>
          <p:style>
            <a:lnRef idx="1">
              <a:schemeClr val="dk1"/>
            </a:lnRef>
            <a:fillRef idx="0">
              <a:schemeClr val="dk1"/>
            </a:fillRef>
            <a:effectRef idx="0">
              <a:schemeClr val="dk1"/>
            </a:effectRef>
            <a:fontRef idx="minor">
              <a:schemeClr val="tx1"/>
            </a:fontRef>
          </p:style>
        </p:cxnSp>
        <p:cxnSp>
          <p:nvCxnSpPr>
            <p:cNvPr id="154" name="Straight Connector 153">
              <a:extLst>
                <a:ext uri="{FF2B5EF4-FFF2-40B4-BE49-F238E27FC236}">
                  <a16:creationId xmlns:a16="http://schemas.microsoft.com/office/drawing/2014/main" id="{7E1E43ED-FA01-45F7-9F42-7C42636EA93F}"/>
                </a:ext>
              </a:extLst>
            </p:cNvPr>
            <p:cNvCxnSpPr/>
            <p:nvPr/>
          </p:nvCxnSpPr>
          <p:spPr>
            <a:xfrm flipH="1">
              <a:off x="4500748" y="1021278"/>
              <a:ext cx="74295" cy="152400"/>
            </a:xfrm>
            <a:prstGeom prst="line">
              <a:avLst/>
            </a:prstGeom>
          </p:spPr>
          <p:style>
            <a:lnRef idx="1">
              <a:schemeClr val="dk1"/>
            </a:lnRef>
            <a:fillRef idx="0">
              <a:schemeClr val="dk1"/>
            </a:fillRef>
            <a:effectRef idx="0">
              <a:schemeClr val="dk1"/>
            </a:effectRef>
            <a:fontRef idx="minor">
              <a:schemeClr val="tx1"/>
            </a:fontRef>
          </p:style>
        </p:cxnSp>
        <p:cxnSp>
          <p:nvCxnSpPr>
            <p:cNvPr id="155" name="Straight Connector 154">
              <a:extLst>
                <a:ext uri="{FF2B5EF4-FFF2-40B4-BE49-F238E27FC236}">
                  <a16:creationId xmlns:a16="http://schemas.microsoft.com/office/drawing/2014/main" id="{13803F5C-F497-4D0F-836E-14C5C6A83E27}"/>
                </a:ext>
              </a:extLst>
            </p:cNvPr>
            <p:cNvCxnSpPr/>
            <p:nvPr/>
          </p:nvCxnSpPr>
          <p:spPr>
            <a:xfrm>
              <a:off x="4583875" y="1021278"/>
              <a:ext cx="37392" cy="152400"/>
            </a:xfrm>
            <a:prstGeom prst="line">
              <a:avLst/>
            </a:prstGeom>
          </p:spPr>
          <p:style>
            <a:lnRef idx="1">
              <a:schemeClr val="dk1"/>
            </a:lnRef>
            <a:fillRef idx="0">
              <a:schemeClr val="dk1"/>
            </a:fillRef>
            <a:effectRef idx="0">
              <a:schemeClr val="dk1"/>
            </a:effectRef>
            <a:fontRef idx="minor">
              <a:schemeClr val="tx1"/>
            </a:fontRef>
          </p:style>
        </p:cxnSp>
        <p:sp>
          <p:nvSpPr>
            <p:cNvPr id="156" name="Oval 155">
              <a:extLst>
                <a:ext uri="{FF2B5EF4-FFF2-40B4-BE49-F238E27FC236}">
                  <a16:creationId xmlns:a16="http://schemas.microsoft.com/office/drawing/2014/main" id="{52CCD451-BAF6-4450-A885-A7AE24764819}"/>
                </a:ext>
              </a:extLst>
            </p:cNvPr>
            <p:cNvSpPr/>
            <p:nvPr/>
          </p:nvSpPr>
          <p:spPr>
            <a:xfrm>
              <a:off x="2422566" y="2790701"/>
              <a:ext cx="906449" cy="55753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Login</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57" name="Straight Arrow Connector 156">
              <a:extLst>
                <a:ext uri="{FF2B5EF4-FFF2-40B4-BE49-F238E27FC236}">
                  <a16:creationId xmlns:a16="http://schemas.microsoft.com/office/drawing/2014/main" id="{7F12B339-2B17-4DB5-BB1B-00DD21CA475F}"/>
                </a:ext>
              </a:extLst>
            </p:cNvPr>
            <p:cNvCxnSpPr/>
            <p:nvPr/>
          </p:nvCxnSpPr>
          <p:spPr>
            <a:xfrm flipV="1">
              <a:off x="3277589" y="2824101"/>
              <a:ext cx="635330" cy="14260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8" name="Straight Arrow Connector 157">
              <a:extLst>
                <a:ext uri="{FF2B5EF4-FFF2-40B4-BE49-F238E27FC236}">
                  <a16:creationId xmlns:a16="http://schemas.microsoft.com/office/drawing/2014/main" id="{FBD9A8A2-F945-4106-962A-3CF673D0B751}"/>
                </a:ext>
              </a:extLst>
            </p:cNvPr>
            <p:cNvCxnSpPr/>
            <p:nvPr/>
          </p:nvCxnSpPr>
          <p:spPr>
            <a:xfrm>
              <a:off x="3313215" y="3158836"/>
              <a:ext cx="605031" cy="1242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9" name="Oval 158">
              <a:extLst>
                <a:ext uri="{FF2B5EF4-FFF2-40B4-BE49-F238E27FC236}">
                  <a16:creationId xmlns:a16="http://schemas.microsoft.com/office/drawing/2014/main" id="{8DF515E8-0845-4613-91E6-81E5F76BD8A3}"/>
                </a:ext>
              </a:extLst>
            </p:cNvPr>
            <p:cNvSpPr/>
            <p:nvPr/>
          </p:nvSpPr>
          <p:spPr>
            <a:xfrm>
              <a:off x="3918857" y="2481943"/>
              <a:ext cx="139700" cy="13462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60" name="Straight Connector 159">
              <a:extLst>
                <a:ext uri="{FF2B5EF4-FFF2-40B4-BE49-F238E27FC236}">
                  <a16:creationId xmlns:a16="http://schemas.microsoft.com/office/drawing/2014/main" id="{CBF16BEF-D102-40B0-B902-2B9E845E0851}"/>
                </a:ext>
              </a:extLst>
            </p:cNvPr>
            <p:cNvCxnSpPr/>
            <p:nvPr/>
          </p:nvCxnSpPr>
          <p:spPr>
            <a:xfrm>
              <a:off x="4001984" y="2612571"/>
              <a:ext cx="0" cy="251460"/>
            </a:xfrm>
            <a:prstGeom prst="line">
              <a:avLst/>
            </a:prstGeom>
          </p:spPr>
          <p:style>
            <a:lnRef idx="1">
              <a:schemeClr val="dk1"/>
            </a:lnRef>
            <a:fillRef idx="0">
              <a:schemeClr val="dk1"/>
            </a:fillRef>
            <a:effectRef idx="0">
              <a:schemeClr val="dk1"/>
            </a:effectRef>
            <a:fontRef idx="minor">
              <a:schemeClr val="tx1"/>
            </a:fontRef>
          </p:style>
        </p:cxnSp>
        <p:cxnSp>
          <p:nvCxnSpPr>
            <p:cNvPr id="161" name="Straight Connector 160">
              <a:extLst>
                <a:ext uri="{FF2B5EF4-FFF2-40B4-BE49-F238E27FC236}">
                  <a16:creationId xmlns:a16="http://schemas.microsoft.com/office/drawing/2014/main" id="{BD399353-A4F0-41FB-BF10-F0DE5831E4CC}"/>
                </a:ext>
              </a:extLst>
            </p:cNvPr>
            <p:cNvCxnSpPr/>
            <p:nvPr/>
          </p:nvCxnSpPr>
          <p:spPr>
            <a:xfrm>
              <a:off x="3918857" y="2671948"/>
              <a:ext cx="187960" cy="0"/>
            </a:xfrm>
            <a:prstGeom prst="line">
              <a:avLst/>
            </a:prstGeom>
          </p:spPr>
          <p:style>
            <a:lnRef idx="1">
              <a:schemeClr val="dk1"/>
            </a:lnRef>
            <a:fillRef idx="0">
              <a:schemeClr val="dk1"/>
            </a:fillRef>
            <a:effectRef idx="0">
              <a:schemeClr val="dk1"/>
            </a:effectRef>
            <a:fontRef idx="minor">
              <a:schemeClr val="tx1"/>
            </a:fontRef>
          </p:style>
        </p:cxnSp>
        <p:cxnSp>
          <p:nvCxnSpPr>
            <p:cNvPr id="162" name="Straight Connector 161">
              <a:extLst>
                <a:ext uri="{FF2B5EF4-FFF2-40B4-BE49-F238E27FC236}">
                  <a16:creationId xmlns:a16="http://schemas.microsoft.com/office/drawing/2014/main" id="{8F92B61F-9964-4F7B-BB3A-7E03E219EA69}"/>
                </a:ext>
              </a:extLst>
            </p:cNvPr>
            <p:cNvCxnSpPr/>
            <p:nvPr/>
          </p:nvCxnSpPr>
          <p:spPr>
            <a:xfrm flipH="1">
              <a:off x="3918857" y="2814452"/>
              <a:ext cx="74295" cy="152400"/>
            </a:xfrm>
            <a:prstGeom prst="line">
              <a:avLst/>
            </a:prstGeom>
          </p:spPr>
          <p:style>
            <a:lnRef idx="1">
              <a:schemeClr val="dk1"/>
            </a:lnRef>
            <a:fillRef idx="0">
              <a:schemeClr val="dk1"/>
            </a:fillRef>
            <a:effectRef idx="0">
              <a:schemeClr val="dk1"/>
            </a:effectRef>
            <a:fontRef idx="minor">
              <a:schemeClr val="tx1"/>
            </a:fontRef>
          </p:style>
        </p:cxnSp>
        <p:cxnSp>
          <p:nvCxnSpPr>
            <p:cNvPr id="163" name="Straight Connector 162">
              <a:extLst>
                <a:ext uri="{FF2B5EF4-FFF2-40B4-BE49-F238E27FC236}">
                  <a16:creationId xmlns:a16="http://schemas.microsoft.com/office/drawing/2014/main" id="{895A64CF-7387-4E50-9DAA-C37EFCB6FCBB}"/>
                </a:ext>
              </a:extLst>
            </p:cNvPr>
            <p:cNvCxnSpPr/>
            <p:nvPr/>
          </p:nvCxnSpPr>
          <p:spPr>
            <a:xfrm>
              <a:off x="4001984" y="2814452"/>
              <a:ext cx="36830" cy="152400"/>
            </a:xfrm>
            <a:prstGeom prst="line">
              <a:avLst/>
            </a:prstGeom>
          </p:spPr>
          <p:style>
            <a:lnRef idx="1">
              <a:schemeClr val="dk1"/>
            </a:lnRef>
            <a:fillRef idx="0">
              <a:schemeClr val="dk1"/>
            </a:fillRef>
            <a:effectRef idx="0">
              <a:schemeClr val="dk1"/>
            </a:effectRef>
            <a:fontRef idx="minor">
              <a:schemeClr val="tx1"/>
            </a:fontRef>
          </p:style>
        </p:cxnSp>
        <p:sp>
          <p:nvSpPr>
            <p:cNvPr id="164" name="Text Box 19308">
              <a:extLst>
                <a:ext uri="{FF2B5EF4-FFF2-40B4-BE49-F238E27FC236}">
                  <a16:creationId xmlns:a16="http://schemas.microsoft.com/office/drawing/2014/main" id="{8C9DC24A-1D59-4B0E-9995-DAAF75656792}"/>
                </a:ext>
              </a:extLst>
            </p:cNvPr>
            <p:cNvSpPr txBox="1"/>
            <p:nvPr/>
          </p:nvSpPr>
          <p:spPr>
            <a:xfrm>
              <a:off x="4120737" y="2743200"/>
              <a:ext cx="540327" cy="22563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65" name="Oval 164">
              <a:extLst>
                <a:ext uri="{FF2B5EF4-FFF2-40B4-BE49-F238E27FC236}">
                  <a16:creationId xmlns:a16="http://schemas.microsoft.com/office/drawing/2014/main" id="{41F028DD-A89F-481F-B57D-F19854F8FE1C}"/>
                </a:ext>
              </a:extLst>
            </p:cNvPr>
            <p:cNvSpPr/>
            <p:nvPr/>
          </p:nvSpPr>
          <p:spPr>
            <a:xfrm>
              <a:off x="3942608" y="3099460"/>
              <a:ext cx="139700" cy="13462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66" name="Straight Connector 165">
              <a:extLst>
                <a:ext uri="{FF2B5EF4-FFF2-40B4-BE49-F238E27FC236}">
                  <a16:creationId xmlns:a16="http://schemas.microsoft.com/office/drawing/2014/main" id="{5674F727-FA46-43D3-AE42-E5CCB2EAEACF}"/>
                </a:ext>
              </a:extLst>
            </p:cNvPr>
            <p:cNvCxnSpPr/>
            <p:nvPr/>
          </p:nvCxnSpPr>
          <p:spPr>
            <a:xfrm>
              <a:off x="4025735" y="3241964"/>
              <a:ext cx="0" cy="251460"/>
            </a:xfrm>
            <a:prstGeom prst="line">
              <a:avLst/>
            </a:prstGeom>
          </p:spPr>
          <p:style>
            <a:lnRef idx="1">
              <a:schemeClr val="dk1"/>
            </a:lnRef>
            <a:fillRef idx="0">
              <a:schemeClr val="dk1"/>
            </a:fillRef>
            <a:effectRef idx="0">
              <a:schemeClr val="dk1"/>
            </a:effectRef>
            <a:fontRef idx="minor">
              <a:schemeClr val="tx1"/>
            </a:fontRef>
          </p:style>
        </p:cxnSp>
        <p:cxnSp>
          <p:nvCxnSpPr>
            <p:cNvPr id="167" name="Straight Connector 166">
              <a:extLst>
                <a:ext uri="{FF2B5EF4-FFF2-40B4-BE49-F238E27FC236}">
                  <a16:creationId xmlns:a16="http://schemas.microsoft.com/office/drawing/2014/main" id="{8B84A15F-FB95-4C5B-A438-1A08B2D71234}"/>
                </a:ext>
              </a:extLst>
            </p:cNvPr>
            <p:cNvCxnSpPr/>
            <p:nvPr/>
          </p:nvCxnSpPr>
          <p:spPr>
            <a:xfrm>
              <a:off x="3942608" y="3301340"/>
              <a:ext cx="187960" cy="0"/>
            </a:xfrm>
            <a:prstGeom prst="line">
              <a:avLst/>
            </a:prstGeom>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59578B42-E30D-4584-BD3E-8D67AE0FBB43}"/>
                </a:ext>
              </a:extLst>
            </p:cNvPr>
            <p:cNvCxnSpPr/>
            <p:nvPr/>
          </p:nvCxnSpPr>
          <p:spPr>
            <a:xfrm flipH="1">
              <a:off x="3942608" y="3443844"/>
              <a:ext cx="74295" cy="152400"/>
            </a:xfrm>
            <a:prstGeom prst="line">
              <a:avLst/>
            </a:prstGeom>
          </p:spPr>
          <p:style>
            <a:lnRef idx="1">
              <a:schemeClr val="dk1"/>
            </a:lnRef>
            <a:fillRef idx="0">
              <a:schemeClr val="dk1"/>
            </a:fillRef>
            <a:effectRef idx="0">
              <a:schemeClr val="dk1"/>
            </a:effectRef>
            <a:fontRef idx="minor">
              <a:schemeClr val="tx1"/>
            </a:fontRef>
          </p:style>
        </p:cxnSp>
        <p:cxnSp>
          <p:nvCxnSpPr>
            <p:cNvPr id="169" name="Straight Connector 168">
              <a:extLst>
                <a:ext uri="{FF2B5EF4-FFF2-40B4-BE49-F238E27FC236}">
                  <a16:creationId xmlns:a16="http://schemas.microsoft.com/office/drawing/2014/main" id="{E9D8EE2E-E7B2-4F49-A16F-879546418517}"/>
                </a:ext>
              </a:extLst>
            </p:cNvPr>
            <p:cNvCxnSpPr/>
            <p:nvPr/>
          </p:nvCxnSpPr>
          <p:spPr>
            <a:xfrm>
              <a:off x="4025735" y="3443844"/>
              <a:ext cx="37392" cy="152400"/>
            </a:xfrm>
            <a:prstGeom prst="line">
              <a:avLst/>
            </a:prstGeom>
          </p:spPr>
          <p:style>
            <a:lnRef idx="1">
              <a:schemeClr val="dk1"/>
            </a:lnRef>
            <a:fillRef idx="0">
              <a:schemeClr val="dk1"/>
            </a:fillRef>
            <a:effectRef idx="0">
              <a:schemeClr val="dk1"/>
            </a:effectRef>
            <a:fontRef idx="minor">
              <a:schemeClr val="tx1"/>
            </a:fontRef>
          </p:style>
        </p:cxnSp>
        <p:sp>
          <p:nvSpPr>
            <p:cNvPr id="170" name="Text Box 19314">
              <a:extLst>
                <a:ext uri="{FF2B5EF4-FFF2-40B4-BE49-F238E27FC236}">
                  <a16:creationId xmlns:a16="http://schemas.microsoft.com/office/drawing/2014/main" id="{BC6FF06B-F8A2-4633-85DF-0895C8349C6D}"/>
                </a:ext>
              </a:extLst>
            </p:cNvPr>
            <p:cNvSpPr txBox="1"/>
            <p:nvPr/>
          </p:nvSpPr>
          <p:spPr>
            <a:xfrm>
              <a:off x="4156363" y="3241964"/>
              <a:ext cx="521335" cy="20157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1" name="Oval 170">
              <a:extLst>
                <a:ext uri="{FF2B5EF4-FFF2-40B4-BE49-F238E27FC236}">
                  <a16:creationId xmlns:a16="http://schemas.microsoft.com/office/drawing/2014/main" id="{B83F0084-A7D9-4EC6-A946-9EDA5CF14F82}"/>
                </a:ext>
              </a:extLst>
            </p:cNvPr>
            <p:cNvSpPr/>
            <p:nvPr/>
          </p:nvSpPr>
          <p:spPr>
            <a:xfrm>
              <a:off x="3455719" y="4239491"/>
              <a:ext cx="830580" cy="46101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Verify Id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2" name="Oval 171">
              <a:extLst>
                <a:ext uri="{FF2B5EF4-FFF2-40B4-BE49-F238E27FC236}">
                  <a16:creationId xmlns:a16="http://schemas.microsoft.com/office/drawing/2014/main" id="{D4D9B0E5-6C51-444F-92E3-9B0A235F5232}"/>
                </a:ext>
              </a:extLst>
            </p:cNvPr>
            <p:cNvSpPr/>
            <p:nvPr/>
          </p:nvSpPr>
          <p:spPr>
            <a:xfrm>
              <a:off x="4037610" y="3716977"/>
              <a:ext cx="1057524" cy="461176"/>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Display Error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3" name="Oval 172">
              <a:extLst>
                <a:ext uri="{FF2B5EF4-FFF2-40B4-BE49-F238E27FC236}">
                  <a16:creationId xmlns:a16="http://schemas.microsoft.com/office/drawing/2014/main" id="{C5F41DD8-ABE2-4BAE-9CCB-805D49EF99A6}"/>
                </a:ext>
              </a:extLst>
            </p:cNvPr>
            <p:cNvSpPr/>
            <p:nvPr/>
          </p:nvSpPr>
          <p:spPr>
            <a:xfrm>
              <a:off x="1543792" y="3479470"/>
              <a:ext cx="795647" cy="70064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Popular courses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74" name="Straight Arrow Connector 173">
              <a:extLst>
                <a:ext uri="{FF2B5EF4-FFF2-40B4-BE49-F238E27FC236}">
                  <a16:creationId xmlns:a16="http://schemas.microsoft.com/office/drawing/2014/main" id="{38FB7542-BAC9-4FC4-97D0-69417B4FB5AC}"/>
                </a:ext>
              </a:extLst>
            </p:cNvPr>
            <p:cNvCxnSpPr/>
            <p:nvPr/>
          </p:nvCxnSpPr>
          <p:spPr>
            <a:xfrm>
              <a:off x="938150" y="3004457"/>
              <a:ext cx="722622" cy="56209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5" name="Oval 174">
              <a:extLst>
                <a:ext uri="{FF2B5EF4-FFF2-40B4-BE49-F238E27FC236}">
                  <a16:creationId xmlns:a16="http://schemas.microsoft.com/office/drawing/2014/main" id="{93AA0E69-0406-4260-A8F2-B6D5356618B6}"/>
                </a:ext>
              </a:extLst>
            </p:cNvPr>
            <p:cNvSpPr/>
            <p:nvPr/>
          </p:nvSpPr>
          <p:spPr>
            <a:xfrm>
              <a:off x="1698171" y="4785756"/>
              <a:ext cx="830580" cy="49876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Get started</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76" name="Straight Arrow Connector 175">
              <a:extLst>
                <a:ext uri="{FF2B5EF4-FFF2-40B4-BE49-F238E27FC236}">
                  <a16:creationId xmlns:a16="http://schemas.microsoft.com/office/drawing/2014/main" id="{9A98BF7C-FAEA-48A6-BCFE-E82AC22D9AB9}"/>
                </a:ext>
              </a:extLst>
            </p:cNvPr>
            <p:cNvCxnSpPr/>
            <p:nvPr/>
          </p:nvCxnSpPr>
          <p:spPr>
            <a:xfrm>
              <a:off x="938150" y="3004457"/>
              <a:ext cx="979714" cy="18228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7" name="Oval 176">
              <a:extLst>
                <a:ext uri="{FF2B5EF4-FFF2-40B4-BE49-F238E27FC236}">
                  <a16:creationId xmlns:a16="http://schemas.microsoft.com/office/drawing/2014/main" id="{511CC33E-88B3-4B41-A149-A6B06BA41835}"/>
                </a:ext>
              </a:extLst>
            </p:cNvPr>
            <p:cNvSpPr/>
            <p:nvPr/>
          </p:nvSpPr>
          <p:spPr>
            <a:xfrm>
              <a:off x="2790701" y="5035138"/>
              <a:ext cx="1092530" cy="58157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View courses and details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78" name="Oval 177">
              <a:extLst>
                <a:ext uri="{FF2B5EF4-FFF2-40B4-BE49-F238E27FC236}">
                  <a16:creationId xmlns:a16="http://schemas.microsoft.com/office/drawing/2014/main" id="{B9A92502-CE36-4D60-BEF2-B89B6B7B2ADB}"/>
                </a:ext>
              </a:extLst>
            </p:cNvPr>
            <p:cNvSpPr/>
            <p:nvPr/>
          </p:nvSpPr>
          <p:spPr>
            <a:xfrm>
              <a:off x="4120737" y="5260769"/>
              <a:ext cx="1211469" cy="678291"/>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Update + manages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8" name="Oval 257">
              <a:extLst>
                <a:ext uri="{FF2B5EF4-FFF2-40B4-BE49-F238E27FC236}">
                  <a16:creationId xmlns:a16="http://schemas.microsoft.com/office/drawing/2014/main" id="{6EF6BB2E-E04F-4ACB-9711-945FDA7D1212}"/>
                </a:ext>
              </a:extLst>
            </p:cNvPr>
            <p:cNvSpPr/>
            <p:nvPr/>
          </p:nvSpPr>
          <p:spPr>
            <a:xfrm>
              <a:off x="3657600" y="6270171"/>
              <a:ext cx="1211469" cy="678291"/>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Assist + manages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59" name="Oval 258">
              <a:extLst>
                <a:ext uri="{FF2B5EF4-FFF2-40B4-BE49-F238E27FC236}">
                  <a16:creationId xmlns:a16="http://schemas.microsoft.com/office/drawing/2014/main" id="{680A9ADA-D6D2-4A7A-89CB-E5997177D201}"/>
                </a:ext>
              </a:extLst>
            </p:cNvPr>
            <p:cNvSpPr/>
            <p:nvPr/>
          </p:nvSpPr>
          <p:spPr>
            <a:xfrm>
              <a:off x="5332021" y="3776353"/>
              <a:ext cx="1211469" cy="678291"/>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Manages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60" name="Straight Arrow Connector 259">
              <a:extLst>
                <a:ext uri="{FF2B5EF4-FFF2-40B4-BE49-F238E27FC236}">
                  <a16:creationId xmlns:a16="http://schemas.microsoft.com/office/drawing/2014/main" id="{E2C5B98E-BE24-4DCC-A354-07B94D673B9D}"/>
                </a:ext>
              </a:extLst>
            </p:cNvPr>
            <p:cNvCxnSpPr/>
            <p:nvPr/>
          </p:nvCxnSpPr>
          <p:spPr>
            <a:xfrm flipV="1">
              <a:off x="5640779" y="4455721"/>
              <a:ext cx="151075" cy="15188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1" name="Straight Arrow Connector 260">
              <a:extLst>
                <a:ext uri="{FF2B5EF4-FFF2-40B4-BE49-F238E27FC236}">
                  <a16:creationId xmlns:a16="http://schemas.microsoft.com/office/drawing/2014/main" id="{49BB905C-3017-4F25-A2F0-6E0CF632D081}"/>
                </a:ext>
              </a:extLst>
            </p:cNvPr>
            <p:cNvCxnSpPr/>
            <p:nvPr/>
          </p:nvCxnSpPr>
          <p:spPr>
            <a:xfrm flipH="1">
              <a:off x="4788230" y="5973288"/>
              <a:ext cx="850789" cy="550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2" name="Straight Arrow Connector 261">
              <a:extLst>
                <a:ext uri="{FF2B5EF4-FFF2-40B4-BE49-F238E27FC236}">
                  <a16:creationId xmlns:a16="http://schemas.microsoft.com/office/drawing/2014/main" id="{EAD2BC19-6ED3-41EA-999E-CCFF954838EC}"/>
                </a:ext>
              </a:extLst>
            </p:cNvPr>
            <p:cNvCxnSpPr/>
            <p:nvPr/>
          </p:nvCxnSpPr>
          <p:spPr>
            <a:xfrm flipH="1" flipV="1">
              <a:off x="5286993" y="5702630"/>
              <a:ext cx="355627" cy="27829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3" name="Straight Arrow Connector 262">
              <a:extLst>
                <a:ext uri="{FF2B5EF4-FFF2-40B4-BE49-F238E27FC236}">
                  <a16:creationId xmlns:a16="http://schemas.microsoft.com/office/drawing/2014/main" id="{AEBABE2F-4064-40D1-BB97-B27939E26A61}"/>
                </a:ext>
              </a:extLst>
            </p:cNvPr>
            <p:cNvCxnSpPr/>
            <p:nvPr/>
          </p:nvCxnSpPr>
          <p:spPr>
            <a:xfrm flipH="1" flipV="1">
              <a:off x="5085113" y="3933206"/>
              <a:ext cx="242735" cy="795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4" name="Straight Arrow Connector 263">
              <a:extLst>
                <a:ext uri="{FF2B5EF4-FFF2-40B4-BE49-F238E27FC236}">
                  <a16:creationId xmlns:a16="http://schemas.microsoft.com/office/drawing/2014/main" id="{5D410EC6-6BD1-475F-8FAF-C79D87018F3A}"/>
                </a:ext>
              </a:extLst>
            </p:cNvPr>
            <p:cNvCxnSpPr/>
            <p:nvPr/>
          </p:nvCxnSpPr>
          <p:spPr>
            <a:xfrm flipH="1">
              <a:off x="4289466" y="4013860"/>
              <a:ext cx="1049875" cy="4454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5" name="Straight Arrow Connector 264">
              <a:extLst>
                <a:ext uri="{FF2B5EF4-FFF2-40B4-BE49-F238E27FC236}">
                  <a16:creationId xmlns:a16="http://schemas.microsoft.com/office/drawing/2014/main" id="{29BE3095-A8B6-42EE-BDAA-34D1E87D8138}"/>
                </a:ext>
              </a:extLst>
            </p:cNvPr>
            <p:cNvCxnSpPr/>
            <p:nvPr/>
          </p:nvCxnSpPr>
          <p:spPr>
            <a:xfrm flipH="1" flipV="1">
              <a:off x="4871357" y="1843149"/>
              <a:ext cx="1177925" cy="19338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6" name="Straight Arrow Connector 265">
              <a:extLst>
                <a:ext uri="{FF2B5EF4-FFF2-40B4-BE49-F238E27FC236}">
                  <a16:creationId xmlns:a16="http://schemas.microsoft.com/office/drawing/2014/main" id="{E204AE1F-6887-40A4-96E7-AFB88494131E}"/>
                </a:ext>
              </a:extLst>
            </p:cNvPr>
            <p:cNvCxnSpPr/>
            <p:nvPr/>
          </p:nvCxnSpPr>
          <p:spPr>
            <a:xfrm flipH="1" flipV="1">
              <a:off x="3956957" y="2151908"/>
              <a:ext cx="1898595" cy="16396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7" name="Straight Arrow Connector 266">
              <a:extLst>
                <a:ext uri="{FF2B5EF4-FFF2-40B4-BE49-F238E27FC236}">
                  <a16:creationId xmlns:a16="http://schemas.microsoft.com/office/drawing/2014/main" id="{7F0807C5-D5F2-4B7B-9FE4-02D34936F513}"/>
                </a:ext>
              </a:extLst>
            </p:cNvPr>
            <p:cNvCxnSpPr/>
            <p:nvPr/>
          </p:nvCxnSpPr>
          <p:spPr>
            <a:xfrm>
              <a:off x="2529444" y="5023262"/>
              <a:ext cx="362115" cy="1510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8" name="Straight Arrow Connector 267">
              <a:extLst>
                <a:ext uri="{FF2B5EF4-FFF2-40B4-BE49-F238E27FC236}">
                  <a16:creationId xmlns:a16="http://schemas.microsoft.com/office/drawing/2014/main" id="{1F3EDF3E-4F22-4D7B-98B2-44412EDA8C4B}"/>
                </a:ext>
              </a:extLst>
            </p:cNvPr>
            <p:cNvCxnSpPr/>
            <p:nvPr/>
          </p:nvCxnSpPr>
          <p:spPr>
            <a:xfrm flipH="1" flipV="1">
              <a:off x="3838204" y="5370121"/>
              <a:ext cx="326004" cy="1431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69" name="Text Box 19334">
              <a:extLst>
                <a:ext uri="{FF2B5EF4-FFF2-40B4-BE49-F238E27FC236}">
                  <a16:creationId xmlns:a16="http://schemas.microsoft.com/office/drawing/2014/main" id="{564EB52D-D8CC-4D91-B40B-C04C5555D6C8}"/>
                </a:ext>
              </a:extLst>
            </p:cNvPr>
            <p:cNvSpPr txBox="1"/>
            <p:nvPr/>
          </p:nvSpPr>
          <p:spPr>
            <a:xfrm>
              <a:off x="5533901" y="6460177"/>
              <a:ext cx="521335" cy="20157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Admin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70" name="Oval 269">
              <a:extLst>
                <a:ext uri="{FF2B5EF4-FFF2-40B4-BE49-F238E27FC236}">
                  <a16:creationId xmlns:a16="http://schemas.microsoft.com/office/drawing/2014/main" id="{00FDD0C1-DB30-4505-9C99-1A9B4A94F082}"/>
                </a:ext>
              </a:extLst>
            </p:cNvPr>
            <p:cNvSpPr/>
            <p:nvPr/>
          </p:nvSpPr>
          <p:spPr>
            <a:xfrm>
              <a:off x="0" y="6210794"/>
              <a:ext cx="595851" cy="59598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Call us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71" name="Oval 270">
              <a:extLst>
                <a:ext uri="{FF2B5EF4-FFF2-40B4-BE49-F238E27FC236}">
                  <a16:creationId xmlns:a16="http://schemas.microsoft.com/office/drawing/2014/main" id="{C72B2A2C-DAA7-4F50-A751-6F1946513637}"/>
                </a:ext>
              </a:extLst>
            </p:cNvPr>
            <p:cNvSpPr/>
            <p:nvPr/>
          </p:nvSpPr>
          <p:spPr>
            <a:xfrm>
              <a:off x="783771" y="6234545"/>
              <a:ext cx="603803" cy="58801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700">
                  <a:solidFill>
                    <a:srgbClr val="000000"/>
                  </a:solidFill>
                  <a:effectLst/>
                  <a:latin typeface="Times New Roman" panose="02020603050405020304" pitchFamily="18" charset="0"/>
                  <a:ea typeface="Times New Roman" panose="02020603050405020304" pitchFamily="18" charset="0"/>
                </a:rPr>
                <a:t>Email us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72" name="Oval 271">
              <a:extLst>
                <a:ext uri="{FF2B5EF4-FFF2-40B4-BE49-F238E27FC236}">
                  <a16:creationId xmlns:a16="http://schemas.microsoft.com/office/drawing/2014/main" id="{DE05DDB5-63D0-4A50-872A-07C67F141963}"/>
                </a:ext>
              </a:extLst>
            </p:cNvPr>
            <p:cNvSpPr/>
            <p:nvPr/>
          </p:nvSpPr>
          <p:spPr>
            <a:xfrm>
              <a:off x="1508166" y="6210795"/>
              <a:ext cx="755347" cy="610539"/>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Our address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73" name="Straight Arrow Connector 272">
              <a:extLst>
                <a:ext uri="{FF2B5EF4-FFF2-40B4-BE49-F238E27FC236}">
                  <a16:creationId xmlns:a16="http://schemas.microsoft.com/office/drawing/2014/main" id="{D884EA07-07C6-4E39-8F89-E8284E1F64AF}"/>
                </a:ext>
              </a:extLst>
            </p:cNvPr>
            <p:cNvCxnSpPr/>
            <p:nvPr/>
          </p:nvCxnSpPr>
          <p:spPr>
            <a:xfrm flipH="1">
              <a:off x="418110" y="5973288"/>
              <a:ext cx="172720" cy="2670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4" name="Straight Arrow Connector 273">
              <a:extLst>
                <a:ext uri="{FF2B5EF4-FFF2-40B4-BE49-F238E27FC236}">
                  <a16:creationId xmlns:a16="http://schemas.microsoft.com/office/drawing/2014/main" id="{620F734B-7938-4EAC-9971-645222A18680}"/>
                </a:ext>
              </a:extLst>
            </p:cNvPr>
            <p:cNvCxnSpPr/>
            <p:nvPr/>
          </p:nvCxnSpPr>
          <p:spPr>
            <a:xfrm>
              <a:off x="988126" y="5973288"/>
              <a:ext cx="47708" cy="262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5" name="Straight Arrow Connector 274">
              <a:extLst>
                <a:ext uri="{FF2B5EF4-FFF2-40B4-BE49-F238E27FC236}">
                  <a16:creationId xmlns:a16="http://schemas.microsoft.com/office/drawing/2014/main" id="{94ED46AB-3414-4916-946B-53CBCE93422B}"/>
                </a:ext>
              </a:extLst>
            </p:cNvPr>
            <p:cNvCxnSpPr/>
            <p:nvPr/>
          </p:nvCxnSpPr>
          <p:spPr>
            <a:xfrm>
              <a:off x="1389413" y="5842660"/>
              <a:ext cx="277771" cy="4293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6" name="Straight Arrow Connector 275">
              <a:extLst>
                <a:ext uri="{FF2B5EF4-FFF2-40B4-BE49-F238E27FC236}">
                  <a16:creationId xmlns:a16="http://schemas.microsoft.com/office/drawing/2014/main" id="{FD08472D-2C38-4F13-8FC0-D8C7238814D7}"/>
                </a:ext>
              </a:extLst>
            </p:cNvPr>
            <p:cNvCxnSpPr/>
            <p:nvPr/>
          </p:nvCxnSpPr>
          <p:spPr>
            <a:xfrm flipH="1" flipV="1">
              <a:off x="2256312" y="6446075"/>
              <a:ext cx="1399788" cy="734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7" name="Straight Connector 276">
              <a:extLst>
                <a:ext uri="{FF2B5EF4-FFF2-40B4-BE49-F238E27FC236}">
                  <a16:creationId xmlns:a16="http://schemas.microsoft.com/office/drawing/2014/main" id="{4B2F8CAB-FA3A-467C-BDA6-D0A75F257927}"/>
                </a:ext>
              </a:extLst>
            </p:cNvPr>
            <p:cNvCxnSpPr/>
            <p:nvPr/>
          </p:nvCxnSpPr>
          <p:spPr>
            <a:xfrm flipH="1">
              <a:off x="629392" y="6649930"/>
              <a:ext cx="3034407" cy="537810"/>
            </a:xfrm>
            <a:prstGeom prst="line">
              <a:avLst/>
            </a:prstGeom>
          </p:spPr>
          <p:style>
            <a:lnRef idx="1">
              <a:schemeClr val="dk1"/>
            </a:lnRef>
            <a:fillRef idx="0">
              <a:schemeClr val="dk1"/>
            </a:fillRef>
            <a:effectRef idx="0">
              <a:schemeClr val="dk1"/>
            </a:effectRef>
            <a:fontRef idx="minor">
              <a:schemeClr val="tx1"/>
            </a:fontRef>
          </p:style>
        </p:cxnSp>
        <p:cxnSp>
          <p:nvCxnSpPr>
            <p:cNvPr id="278" name="Straight Arrow Connector 277">
              <a:extLst>
                <a:ext uri="{FF2B5EF4-FFF2-40B4-BE49-F238E27FC236}">
                  <a16:creationId xmlns:a16="http://schemas.microsoft.com/office/drawing/2014/main" id="{FEBED569-9620-40EE-A10F-3CDA6239075F}"/>
                </a:ext>
              </a:extLst>
            </p:cNvPr>
            <p:cNvCxnSpPr/>
            <p:nvPr/>
          </p:nvCxnSpPr>
          <p:spPr>
            <a:xfrm flipH="1" flipV="1">
              <a:off x="418082" y="6759061"/>
              <a:ext cx="211267" cy="42895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9" name="Straight Arrow Connector 278">
              <a:extLst>
                <a:ext uri="{FF2B5EF4-FFF2-40B4-BE49-F238E27FC236}">
                  <a16:creationId xmlns:a16="http://schemas.microsoft.com/office/drawing/2014/main" id="{40906D24-87D5-4007-9ED5-3DB7FED0A0B6}"/>
                </a:ext>
              </a:extLst>
            </p:cNvPr>
            <p:cNvCxnSpPr/>
            <p:nvPr/>
          </p:nvCxnSpPr>
          <p:spPr>
            <a:xfrm flipH="1" flipV="1">
              <a:off x="1220933" y="6759277"/>
              <a:ext cx="166640" cy="28735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80" name="Text Box 19345">
              <a:extLst>
                <a:ext uri="{FF2B5EF4-FFF2-40B4-BE49-F238E27FC236}">
                  <a16:creationId xmlns:a16="http://schemas.microsoft.com/office/drawing/2014/main" id="{B3A7542F-CB91-4C6C-9D8A-794567A0B109}"/>
                </a:ext>
              </a:extLst>
            </p:cNvPr>
            <p:cNvSpPr txBox="1"/>
            <p:nvPr/>
          </p:nvSpPr>
          <p:spPr>
            <a:xfrm rot="2322044">
              <a:off x="3743568" y="998038"/>
              <a:ext cx="421389" cy="32385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include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81" name="Text Box 19346">
              <a:extLst>
                <a:ext uri="{FF2B5EF4-FFF2-40B4-BE49-F238E27FC236}">
                  <a16:creationId xmlns:a16="http://schemas.microsoft.com/office/drawing/2014/main" id="{D7B37604-D42F-4DFF-B083-E6DC2843661B}"/>
                </a:ext>
              </a:extLst>
            </p:cNvPr>
            <p:cNvSpPr txBox="1"/>
            <p:nvPr/>
          </p:nvSpPr>
          <p:spPr>
            <a:xfrm rot="4213365">
              <a:off x="2866693" y="1487306"/>
              <a:ext cx="633090" cy="17909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extend</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82" name="Text Box 19347">
              <a:extLst>
                <a:ext uri="{FF2B5EF4-FFF2-40B4-BE49-F238E27FC236}">
                  <a16:creationId xmlns:a16="http://schemas.microsoft.com/office/drawing/2014/main" id="{02CAB229-EF4D-4A3C-9383-4EFD13407080}"/>
                </a:ext>
              </a:extLst>
            </p:cNvPr>
            <p:cNvSpPr txBox="1"/>
            <p:nvPr/>
          </p:nvSpPr>
          <p:spPr>
            <a:xfrm rot="3050224">
              <a:off x="2764168" y="3714893"/>
              <a:ext cx="719146" cy="21824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extend</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83" name="Text Box 19348">
              <a:extLst>
                <a:ext uri="{FF2B5EF4-FFF2-40B4-BE49-F238E27FC236}">
                  <a16:creationId xmlns:a16="http://schemas.microsoft.com/office/drawing/2014/main" id="{54C05269-988C-4CBE-8ACD-7D9897A34F9F}"/>
                </a:ext>
              </a:extLst>
            </p:cNvPr>
            <p:cNvSpPr txBox="1"/>
            <p:nvPr/>
          </p:nvSpPr>
          <p:spPr>
            <a:xfrm rot="1720226">
              <a:off x="3320854" y="3588676"/>
              <a:ext cx="586105" cy="32385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a:solidFill>
                    <a:srgbClr val="000000"/>
                  </a:solidFill>
                  <a:effectLst/>
                  <a:latin typeface="Times New Roman" panose="02020603050405020304" pitchFamily="18" charset="0"/>
                  <a:ea typeface="Times New Roman" panose="02020603050405020304" pitchFamily="18" charset="0"/>
                </a:rPr>
                <a:t>include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84" name="Straight Arrow Connector 283">
              <a:extLst>
                <a:ext uri="{FF2B5EF4-FFF2-40B4-BE49-F238E27FC236}">
                  <a16:creationId xmlns:a16="http://schemas.microsoft.com/office/drawing/2014/main" id="{B5E3E515-AE0F-4AFB-95FA-55A2B45D3D02}"/>
                </a:ext>
              </a:extLst>
            </p:cNvPr>
            <p:cNvCxnSpPr>
              <a:cxnSpLocks noChangeShapeType="1"/>
              <a:stCxn id="144" idx="0"/>
            </p:cNvCxnSpPr>
            <p:nvPr/>
          </p:nvCxnSpPr>
          <p:spPr bwMode="auto">
            <a:xfrm flipH="1" flipV="1">
              <a:off x="3292295" y="1186018"/>
              <a:ext cx="234330" cy="666528"/>
            </a:xfrm>
            <a:prstGeom prst="straightConnector1">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cxnSp>
        <p:cxnSp>
          <p:nvCxnSpPr>
            <p:cNvPr id="285" name="Straight Arrow Connector 284">
              <a:extLst>
                <a:ext uri="{FF2B5EF4-FFF2-40B4-BE49-F238E27FC236}">
                  <a16:creationId xmlns:a16="http://schemas.microsoft.com/office/drawing/2014/main" id="{F32861C8-0C0A-44AD-BB8B-A27F9C0C1007}"/>
                </a:ext>
              </a:extLst>
            </p:cNvPr>
            <p:cNvCxnSpPr>
              <a:cxnSpLocks noChangeShapeType="1"/>
            </p:cNvCxnSpPr>
            <p:nvPr/>
          </p:nvCxnSpPr>
          <p:spPr bwMode="auto">
            <a:xfrm>
              <a:off x="3657600" y="1056904"/>
              <a:ext cx="341907" cy="508883"/>
            </a:xfrm>
            <a:prstGeom prst="straightConnector1">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cxnSp>
        <p:cxnSp>
          <p:nvCxnSpPr>
            <p:cNvPr id="286" name="Straight Arrow Connector 285">
              <a:extLst>
                <a:ext uri="{FF2B5EF4-FFF2-40B4-BE49-F238E27FC236}">
                  <a16:creationId xmlns:a16="http://schemas.microsoft.com/office/drawing/2014/main" id="{6FC0785D-BB4D-41E7-9355-64959A96874B}"/>
                </a:ext>
              </a:extLst>
            </p:cNvPr>
            <p:cNvCxnSpPr>
              <a:cxnSpLocks noChangeShapeType="1"/>
              <a:stCxn id="171" idx="1"/>
            </p:cNvCxnSpPr>
            <p:nvPr/>
          </p:nvCxnSpPr>
          <p:spPr bwMode="auto">
            <a:xfrm flipH="1" flipV="1">
              <a:off x="3080487" y="3323488"/>
              <a:ext cx="496867" cy="983505"/>
            </a:xfrm>
            <a:prstGeom prst="straightConnector1">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cxnSp>
        <p:cxnSp>
          <p:nvCxnSpPr>
            <p:cNvPr id="287" name="Straight Arrow Connector 286">
              <a:extLst>
                <a:ext uri="{FF2B5EF4-FFF2-40B4-BE49-F238E27FC236}">
                  <a16:creationId xmlns:a16="http://schemas.microsoft.com/office/drawing/2014/main" id="{057FD431-BA89-441C-98AF-E0F7F4339E35}"/>
                </a:ext>
              </a:extLst>
            </p:cNvPr>
            <p:cNvCxnSpPr>
              <a:cxnSpLocks noChangeShapeType="1"/>
            </p:cNvCxnSpPr>
            <p:nvPr/>
          </p:nvCxnSpPr>
          <p:spPr bwMode="auto">
            <a:xfrm>
              <a:off x="3230088" y="3194462"/>
              <a:ext cx="855317" cy="636104"/>
            </a:xfrm>
            <a:prstGeom prst="straightConnector1">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15537286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xfrm>
            <a:off x="4754685" y="5965474"/>
            <a:ext cx="548700" cy="495887"/>
          </a:xfrm>
          <a:prstGeom prst="rect">
            <a:avLst/>
          </a:prstGeom>
        </p:spPr>
        <p:txBody>
          <a:bodyPr spcFirstLastPara="1" wrap="square" lIns="0" tIns="0" rIns="0" bIns="0" anchor="ctr" anchorCtr="0">
            <a:noAutofit/>
          </a:bodyPr>
          <a:lstStyle/>
          <a:p>
            <a:fld id="{00000000-1234-1234-1234-123412341234}" type="slidenum">
              <a:rPr lang="en"/>
              <a:pPr/>
              <a:t>22</a:t>
            </a:fld>
            <a:endParaRPr dirty="0"/>
          </a:p>
        </p:txBody>
      </p:sp>
      <p:sp>
        <p:nvSpPr>
          <p:cNvPr id="3" name="Title 2">
            <a:extLst>
              <a:ext uri="{FF2B5EF4-FFF2-40B4-BE49-F238E27FC236}">
                <a16:creationId xmlns:a16="http://schemas.microsoft.com/office/drawing/2014/main" id="{4C35B5CF-EB1E-4E28-8594-8D6F33AD6AC5}"/>
              </a:ext>
            </a:extLst>
          </p:cNvPr>
          <p:cNvSpPr>
            <a:spLocks noGrp="1"/>
          </p:cNvSpPr>
          <p:nvPr>
            <p:ph type="title"/>
          </p:nvPr>
        </p:nvSpPr>
        <p:spPr>
          <a:xfrm>
            <a:off x="225054" y="128259"/>
            <a:ext cx="4417284" cy="499289"/>
          </a:xfrm>
        </p:spPr>
        <p:txBody>
          <a:bodyPr anchor="t"/>
          <a:lstStyle/>
          <a:p>
            <a:r>
              <a:rPr lang="en-US" sz="2400" dirty="0"/>
              <a:t>Use-case diagram of Student</a:t>
            </a:r>
            <a:endParaRPr lang="en-IN" dirty="0"/>
          </a:p>
        </p:txBody>
      </p:sp>
      <p:grpSp>
        <p:nvGrpSpPr>
          <p:cNvPr id="90" name="Group 89">
            <a:extLst>
              <a:ext uri="{FF2B5EF4-FFF2-40B4-BE49-F238E27FC236}">
                <a16:creationId xmlns:a16="http://schemas.microsoft.com/office/drawing/2014/main" id="{AA17DC5E-C188-44B5-B2CB-F7288999D410}"/>
              </a:ext>
            </a:extLst>
          </p:cNvPr>
          <p:cNvGrpSpPr/>
          <p:nvPr/>
        </p:nvGrpSpPr>
        <p:grpSpPr>
          <a:xfrm>
            <a:off x="381836" y="512466"/>
            <a:ext cx="8537109" cy="5637125"/>
            <a:chOff x="0" y="0"/>
            <a:chExt cx="7309139" cy="7706310"/>
          </a:xfrm>
        </p:grpSpPr>
        <p:sp>
          <p:nvSpPr>
            <p:cNvPr id="91" name="Oval 90">
              <a:extLst>
                <a:ext uri="{FF2B5EF4-FFF2-40B4-BE49-F238E27FC236}">
                  <a16:creationId xmlns:a16="http://schemas.microsoft.com/office/drawing/2014/main" id="{1236686A-5F4B-4066-AF0E-99221ADD0D4C}"/>
                </a:ext>
              </a:extLst>
            </p:cNvPr>
            <p:cNvSpPr>
              <a:spLocks noChangeArrowheads="1"/>
            </p:cNvSpPr>
            <p:nvPr/>
          </p:nvSpPr>
          <p:spPr bwMode="auto">
            <a:xfrm>
              <a:off x="391886" y="2372715"/>
              <a:ext cx="171450" cy="200025"/>
            </a:xfrm>
            <a:prstGeom prst="ellipse">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en-IN"/>
            </a:p>
          </p:txBody>
        </p:sp>
        <p:cxnSp>
          <p:nvCxnSpPr>
            <p:cNvPr id="92" name="Straight Arrow Connector 91">
              <a:extLst>
                <a:ext uri="{FF2B5EF4-FFF2-40B4-BE49-F238E27FC236}">
                  <a16:creationId xmlns:a16="http://schemas.microsoft.com/office/drawing/2014/main" id="{A5A1C0CB-EBDD-4E0F-8AD6-3874F8A4EFEC}"/>
                </a:ext>
              </a:extLst>
            </p:cNvPr>
            <p:cNvCxnSpPr>
              <a:cxnSpLocks noChangeShapeType="1"/>
            </p:cNvCxnSpPr>
            <p:nvPr/>
          </p:nvCxnSpPr>
          <p:spPr bwMode="auto">
            <a:xfrm>
              <a:off x="475013" y="2574595"/>
              <a:ext cx="0" cy="1428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93" name="Straight Arrow Connector 92">
              <a:extLst>
                <a:ext uri="{FF2B5EF4-FFF2-40B4-BE49-F238E27FC236}">
                  <a16:creationId xmlns:a16="http://schemas.microsoft.com/office/drawing/2014/main" id="{25D99B40-232C-4C3D-8BCA-38F04052D14C}"/>
                </a:ext>
              </a:extLst>
            </p:cNvPr>
            <p:cNvCxnSpPr>
              <a:cxnSpLocks noChangeShapeType="1"/>
            </p:cNvCxnSpPr>
            <p:nvPr/>
          </p:nvCxnSpPr>
          <p:spPr bwMode="auto">
            <a:xfrm>
              <a:off x="391886" y="2574595"/>
              <a:ext cx="85725" cy="1428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94" name="Straight Arrow Connector 93">
              <a:extLst>
                <a:ext uri="{FF2B5EF4-FFF2-40B4-BE49-F238E27FC236}">
                  <a16:creationId xmlns:a16="http://schemas.microsoft.com/office/drawing/2014/main" id="{CF49F6CD-FAA6-439E-8A01-F5E87803AB22}"/>
                </a:ext>
              </a:extLst>
            </p:cNvPr>
            <p:cNvCxnSpPr>
              <a:cxnSpLocks noChangeShapeType="1"/>
            </p:cNvCxnSpPr>
            <p:nvPr/>
          </p:nvCxnSpPr>
          <p:spPr bwMode="auto">
            <a:xfrm flipH="1">
              <a:off x="475013" y="2574595"/>
              <a:ext cx="228600" cy="1428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95" name="Straight Arrow Connector 94">
              <a:extLst>
                <a:ext uri="{FF2B5EF4-FFF2-40B4-BE49-F238E27FC236}">
                  <a16:creationId xmlns:a16="http://schemas.microsoft.com/office/drawing/2014/main" id="{EE786622-DD81-4CDA-98C0-7BDCFDFA6B35}"/>
                </a:ext>
              </a:extLst>
            </p:cNvPr>
            <p:cNvCxnSpPr>
              <a:cxnSpLocks noChangeShapeType="1"/>
            </p:cNvCxnSpPr>
            <p:nvPr/>
          </p:nvCxnSpPr>
          <p:spPr bwMode="auto">
            <a:xfrm flipH="1">
              <a:off x="391886" y="2717099"/>
              <a:ext cx="85725" cy="2381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96" name="Straight Arrow Connector 95">
              <a:extLst>
                <a:ext uri="{FF2B5EF4-FFF2-40B4-BE49-F238E27FC236}">
                  <a16:creationId xmlns:a16="http://schemas.microsoft.com/office/drawing/2014/main" id="{02F79693-F83E-49BD-AA81-570321879731}"/>
                </a:ext>
              </a:extLst>
            </p:cNvPr>
            <p:cNvCxnSpPr>
              <a:cxnSpLocks noChangeShapeType="1"/>
            </p:cNvCxnSpPr>
            <p:nvPr/>
          </p:nvCxnSpPr>
          <p:spPr bwMode="auto">
            <a:xfrm>
              <a:off x="475013" y="2717099"/>
              <a:ext cx="85725" cy="2381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97" name="Oval 96">
              <a:extLst>
                <a:ext uri="{FF2B5EF4-FFF2-40B4-BE49-F238E27FC236}">
                  <a16:creationId xmlns:a16="http://schemas.microsoft.com/office/drawing/2014/main" id="{035C4066-85F9-4B91-96B8-23E2E4BB6675}"/>
                </a:ext>
              </a:extLst>
            </p:cNvPr>
            <p:cNvSpPr>
              <a:spLocks noChangeArrowheads="1"/>
            </p:cNvSpPr>
            <p:nvPr/>
          </p:nvSpPr>
          <p:spPr bwMode="auto">
            <a:xfrm>
              <a:off x="2353660" y="0"/>
              <a:ext cx="2019300" cy="566181"/>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000" dirty="0">
                  <a:solidFill>
                    <a:srgbClr val="000000"/>
                  </a:solidFill>
                  <a:effectLst/>
                  <a:latin typeface="Times New Roman" panose="02020603050405020304" pitchFamily="18" charset="0"/>
                  <a:ea typeface="Times New Roman" panose="02020603050405020304" pitchFamily="18" charset="0"/>
                </a:rPr>
                <a:t>View available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98" name="Oval 97">
              <a:extLst>
                <a:ext uri="{FF2B5EF4-FFF2-40B4-BE49-F238E27FC236}">
                  <a16:creationId xmlns:a16="http://schemas.microsoft.com/office/drawing/2014/main" id="{3CB1638E-4806-4BC6-ABF7-DAD41DE40B9D}"/>
                </a:ext>
              </a:extLst>
            </p:cNvPr>
            <p:cNvSpPr>
              <a:spLocks noChangeArrowheads="1"/>
            </p:cNvSpPr>
            <p:nvPr/>
          </p:nvSpPr>
          <p:spPr bwMode="auto">
            <a:xfrm>
              <a:off x="2458183" y="733918"/>
              <a:ext cx="1911927" cy="400050"/>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dirty="0">
                  <a:solidFill>
                    <a:srgbClr val="000000"/>
                  </a:solidFill>
                  <a:effectLst/>
                  <a:latin typeface="Times New Roman" panose="02020603050405020304" pitchFamily="18" charset="0"/>
                  <a:ea typeface="Times New Roman" panose="02020603050405020304" pitchFamily="18" charset="0"/>
                </a:rPr>
                <a:t>Choose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99" name="Oval 98">
              <a:extLst>
                <a:ext uri="{FF2B5EF4-FFF2-40B4-BE49-F238E27FC236}">
                  <a16:creationId xmlns:a16="http://schemas.microsoft.com/office/drawing/2014/main" id="{97103E20-22C7-42FF-B3B1-8B0365BDDFE1}"/>
                </a:ext>
              </a:extLst>
            </p:cNvPr>
            <p:cNvSpPr>
              <a:spLocks noChangeArrowheads="1"/>
            </p:cNvSpPr>
            <p:nvPr/>
          </p:nvSpPr>
          <p:spPr bwMode="auto">
            <a:xfrm>
              <a:off x="2398816" y="1363312"/>
              <a:ext cx="1800225" cy="361950"/>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dirty="0">
                  <a:solidFill>
                    <a:srgbClr val="000000"/>
                  </a:solidFill>
                  <a:effectLst/>
                  <a:latin typeface="Times New Roman" panose="02020603050405020304" pitchFamily="18" charset="0"/>
                  <a:ea typeface="Times New Roman" panose="02020603050405020304" pitchFamily="18" charset="0"/>
                </a:rPr>
                <a:t>View course details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00" name="Oval 99">
              <a:extLst>
                <a:ext uri="{FF2B5EF4-FFF2-40B4-BE49-F238E27FC236}">
                  <a16:creationId xmlns:a16="http://schemas.microsoft.com/office/drawing/2014/main" id="{A7879D41-C519-43F5-A735-7456B3328D67}"/>
                </a:ext>
              </a:extLst>
            </p:cNvPr>
            <p:cNvSpPr>
              <a:spLocks noChangeArrowheads="1"/>
            </p:cNvSpPr>
            <p:nvPr/>
          </p:nvSpPr>
          <p:spPr bwMode="auto">
            <a:xfrm>
              <a:off x="3135086" y="2075832"/>
              <a:ext cx="2209800" cy="438150"/>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dirty="0">
                  <a:solidFill>
                    <a:srgbClr val="000000"/>
                  </a:solidFill>
                  <a:effectLst/>
                  <a:latin typeface="Times New Roman" panose="02020603050405020304" pitchFamily="18" charset="0"/>
                  <a:ea typeface="Times New Roman" panose="02020603050405020304" pitchFamily="18" charset="0"/>
                </a:rPr>
                <a:t>Choose course duration</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01" name="Oval 100">
              <a:extLst>
                <a:ext uri="{FF2B5EF4-FFF2-40B4-BE49-F238E27FC236}">
                  <a16:creationId xmlns:a16="http://schemas.microsoft.com/office/drawing/2014/main" id="{44500656-2E44-4B9E-93C9-974A2D6D3DBD}"/>
                </a:ext>
              </a:extLst>
            </p:cNvPr>
            <p:cNvSpPr>
              <a:spLocks noChangeArrowheads="1"/>
            </p:cNvSpPr>
            <p:nvPr/>
          </p:nvSpPr>
          <p:spPr bwMode="auto">
            <a:xfrm>
              <a:off x="3800104" y="2776476"/>
              <a:ext cx="1704975" cy="428625"/>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Course enrollment</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02" name="Straight Arrow Connector 101">
              <a:extLst>
                <a:ext uri="{FF2B5EF4-FFF2-40B4-BE49-F238E27FC236}">
                  <a16:creationId xmlns:a16="http://schemas.microsoft.com/office/drawing/2014/main" id="{23462804-E56A-4BC3-9E3F-AF79E75A9C71}"/>
                </a:ext>
              </a:extLst>
            </p:cNvPr>
            <p:cNvCxnSpPr>
              <a:cxnSpLocks noChangeShapeType="1"/>
            </p:cNvCxnSpPr>
            <p:nvPr/>
          </p:nvCxnSpPr>
          <p:spPr bwMode="auto">
            <a:xfrm flipV="1">
              <a:off x="558141" y="273256"/>
              <a:ext cx="1790700" cy="240030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03" name="Flowchart: Connector 102">
              <a:extLst>
                <a:ext uri="{FF2B5EF4-FFF2-40B4-BE49-F238E27FC236}">
                  <a16:creationId xmlns:a16="http://schemas.microsoft.com/office/drawing/2014/main" id="{51374C56-ACEC-4F65-B216-F4057612D5C0}"/>
                </a:ext>
              </a:extLst>
            </p:cNvPr>
            <p:cNvSpPr>
              <a:spLocks noChangeArrowheads="1"/>
            </p:cNvSpPr>
            <p:nvPr/>
          </p:nvSpPr>
          <p:spPr bwMode="auto">
            <a:xfrm>
              <a:off x="5355772" y="306408"/>
              <a:ext cx="1257300" cy="704850"/>
            </a:xfrm>
            <a:prstGeom prst="flowChartConnector">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000" dirty="0">
                  <a:solidFill>
                    <a:srgbClr val="000000"/>
                  </a:solidFill>
                  <a:effectLst/>
                  <a:latin typeface="Times New Roman" panose="02020603050405020304" pitchFamily="18" charset="0"/>
                  <a:ea typeface="Times New Roman" panose="02020603050405020304" pitchFamily="18" charset="0"/>
                </a:rPr>
                <a:t>Manage and update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07" name="Oval 106">
              <a:extLst>
                <a:ext uri="{FF2B5EF4-FFF2-40B4-BE49-F238E27FC236}">
                  <a16:creationId xmlns:a16="http://schemas.microsoft.com/office/drawing/2014/main" id="{04F62332-44DE-4BCC-9015-415E593C67F0}"/>
                </a:ext>
              </a:extLst>
            </p:cNvPr>
            <p:cNvSpPr>
              <a:spLocks noChangeArrowheads="1"/>
            </p:cNvSpPr>
            <p:nvPr/>
          </p:nvSpPr>
          <p:spPr bwMode="auto">
            <a:xfrm>
              <a:off x="4984462" y="3334616"/>
              <a:ext cx="914400" cy="361950"/>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Payment</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08" name="Oval 107">
              <a:extLst>
                <a:ext uri="{FF2B5EF4-FFF2-40B4-BE49-F238E27FC236}">
                  <a16:creationId xmlns:a16="http://schemas.microsoft.com/office/drawing/2014/main" id="{BC735445-2039-45AA-94EF-CDF14226ED92}"/>
                </a:ext>
              </a:extLst>
            </p:cNvPr>
            <p:cNvSpPr>
              <a:spLocks noChangeArrowheads="1"/>
            </p:cNvSpPr>
            <p:nvPr/>
          </p:nvSpPr>
          <p:spPr bwMode="auto">
            <a:xfrm>
              <a:off x="1356138" y="2695699"/>
              <a:ext cx="1228725" cy="369494"/>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Given Exam</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09" name="Straight Arrow Connector 108">
              <a:extLst>
                <a:ext uri="{FF2B5EF4-FFF2-40B4-BE49-F238E27FC236}">
                  <a16:creationId xmlns:a16="http://schemas.microsoft.com/office/drawing/2014/main" id="{27365103-A520-4526-BBCE-51D790C28128}"/>
                </a:ext>
              </a:extLst>
            </p:cNvPr>
            <p:cNvCxnSpPr>
              <a:cxnSpLocks noChangeShapeType="1"/>
            </p:cNvCxnSpPr>
            <p:nvPr/>
          </p:nvCxnSpPr>
          <p:spPr bwMode="auto">
            <a:xfrm>
              <a:off x="702995" y="2576946"/>
              <a:ext cx="731520" cy="19751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10" name="Flowchart: Connector 109">
              <a:extLst>
                <a:ext uri="{FF2B5EF4-FFF2-40B4-BE49-F238E27FC236}">
                  <a16:creationId xmlns:a16="http://schemas.microsoft.com/office/drawing/2014/main" id="{F3BEBE03-ED3A-4BC3-991F-657359F51C82}"/>
                </a:ext>
              </a:extLst>
            </p:cNvPr>
            <p:cNvSpPr>
              <a:spLocks noChangeArrowheads="1"/>
            </p:cNvSpPr>
            <p:nvPr/>
          </p:nvSpPr>
          <p:spPr bwMode="auto">
            <a:xfrm>
              <a:off x="1710663" y="3334248"/>
              <a:ext cx="1172953" cy="913477"/>
            </a:xfrm>
            <a:prstGeom prst="flowChartConnector">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100" dirty="0">
                  <a:solidFill>
                    <a:srgbClr val="000000"/>
                  </a:solidFill>
                  <a:effectLst/>
                  <a:latin typeface="Times New Roman" panose="02020603050405020304" pitchFamily="18" charset="0"/>
                  <a:ea typeface="Times New Roman" panose="02020603050405020304" pitchFamily="18" charset="0"/>
                </a:rPr>
                <a:t>Upload Answer paper</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11" name="Straight Arrow Connector 110">
              <a:extLst>
                <a:ext uri="{FF2B5EF4-FFF2-40B4-BE49-F238E27FC236}">
                  <a16:creationId xmlns:a16="http://schemas.microsoft.com/office/drawing/2014/main" id="{B6E67A8C-7AD5-4028-A905-8D75ABA013F9}"/>
                </a:ext>
              </a:extLst>
            </p:cNvPr>
            <p:cNvCxnSpPr>
              <a:cxnSpLocks noChangeShapeType="1"/>
            </p:cNvCxnSpPr>
            <p:nvPr/>
          </p:nvCxnSpPr>
          <p:spPr bwMode="auto">
            <a:xfrm>
              <a:off x="3135078" y="575085"/>
              <a:ext cx="0" cy="158832"/>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12" name="Straight Arrow Connector 111">
              <a:extLst>
                <a:ext uri="{FF2B5EF4-FFF2-40B4-BE49-F238E27FC236}">
                  <a16:creationId xmlns:a16="http://schemas.microsoft.com/office/drawing/2014/main" id="{67A59F18-ED03-45AF-9F98-C69855E7EB9E}"/>
                </a:ext>
              </a:extLst>
            </p:cNvPr>
            <p:cNvCxnSpPr>
              <a:cxnSpLocks noChangeShapeType="1"/>
            </p:cNvCxnSpPr>
            <p:nvPr/>
          </p:nvCxnSpPr>
          <p:spPr bwMode="auto">
            <a:xfrm>
              <a:off x="3325215" y="1125806"/>
              <a:ext cx="0" cy="2381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13" name="Straight Arrow Connector 112">
              <a:extLst>
                <a:ext uri="{FF2B5EF4-FFF2-40B4-BE49-F238E27FC236}">
                  <a16:creationId xmlns:a16="http://schemas.microsoft.com/office/drawing/2014/main" id="{AFE45C16-B106-401D-A73E-D444750AE409}"/>
                </a:ext>
              </a:extLst>
            </p:cNvPr>
            <p:cNvCxnSpPr>
              <a:cxnSpLocks noChangeShapeType="1"/>
            </p:cNvCxnSpPr>
            <p:nvPr/>
          </p:nvCxnSpPr>
          <p:spPr bwMode="auto">
            <a:xfrm>
              <a:off x="3731203" y="1721922"/>
              <a:ext cx="216763" cy="34831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14" name="Straight Arrow Connector 113">
              <a:extLst>
                <a:ext uri="{FF2B5EF4-FFF2-40B4-BE49-F238E27FC236}">
                  <a16:creationId xmlns:a16="http://schemas.microsoft.com/office/drawing/2014/main" id="{9C2868E8-8F55-4675-B12D-F7A6AE8DA12D}"/>
                </a:ext>
              </a:extLst>
            </p:cNvPr>
            <p:cNvCxnSpPr>
              <a:cxnSpLocks noChangeShapeType="1"/>
            </p:cNvCxnSpPr>
            <p:nvPr/>
          </p:nvCxnSpPr>
          <p:spPr bwMode="auto">
            <a:xfrm>
              <a:off x="4370120" y="2515219"/>
              <a:ext cx="200025" cy="32385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15" name="Straight Arrow Connector 114">
              <a:extLst>
                <a:ext uri="{FF2B5EF4-FFF2-40B4-BE49-F238E27FC236}">
                  <a16:creationId xmlns:a16="http://schemas.microsoft.com/office/drawing/2014/main" id="{69DDB78D-7A64-4BF1-8AF4-33AB6C37D8BF}"/>
                </a:ext>
              </a:extLst>
            </p:cNvPr>
            <p:cNvCxnSpPr>
              <a:cxnSpLocks noChangeShapeType="1"/>
            </p:cNvCxnSpPr>
            <p:nvPr/>
          </p:nvCxnSpPr>
          <p:spPr bwMode="auto">
            <a:xfrm>
              <a:off x="4892634" y="3203987"/>
              <a:ext cx="285750" cy="13335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16" name="Oval 115">
              <a:extLst>
                <a:ext uri="{FF2B5EF4-FFF2-40B4-BE49-F238E27FC236}">
                  <a16:creationId xmlns:a16="http://schemas.microsoft.com/office/drawing/2014/main" id="{7AC488FD-7372-4C1A-B616-F94745FE9363}"/>
                </a:ext>
              </a:extLst>
            </p:cNvPr>
            <p:cNvSpPr>
              <a:spLocks noChangeArrowheads="1"/>
            </p:cNvSpPr>
            <p:nvPr/>
          </p:nvSpPr>
          <p:spPr bwMode="auto">
            <a:xfrm>
              <a:off x="3621974" y="3382117"/>
              <a:ext cx="1323975" cy="438150"/>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Start Course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17" name="Straight Arrow Connector 116">
              <a:extLst>
                <a:ext uri="{FF2B5EF4-FFF2-40B4-BE49-F238E27FC236}">
                  <a16:creationId xmlns:a16="http://schemas.microsoft.com/office/drawing/2014/main" id="{42F9DD75-4BB0-41DA-B449-EC4DC5803482}"/>
                </a:ext>
              </a:extLst>
            </p:cNvPr>
            <p:cNvCxnSpPr>
              <a:cxnSpLocks noChangeShapeType="1"/>
            </p:cNvCxnSpPr>
            <p:nvPr/>
          </p:nvCxnSpPr>
          <p:spPr bwMode="auto">
            <a:xfrm flipH="1">
              <a:off x="4370243" y="3203987"/>
              <a:ext cx="133350" cy="18097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18" name="Straight Arrow Connector 117">
              <a:extLst>
                <a:ext uri="{FF2B5EF4-FFF2-40B4-BE49-F238E27FC236}">
                  <a16:creationId xmlns:a16="http://schemas.microsoft.com/office/drawing/2014/main" id="{CF354162-89D2-4653-8532-B2DCDFD098BF}"/>
                </a:ext>
              </a:extLst>
            </p:cNvPr>
            <p:cNvCxnSpPr>
              <a:cxnSpLocks noChangeShapeType="1"/>
            </p:cNvCxnSpPr>
            <p:nvPr/>
          </p:nvCxnSpPr>
          <p:spPr bwMode="auto">
            <a:xfrm>
              <a:off x="1985530" y="3051959"/>
              <a:ext cx="92075" cy="33020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19" name="Oval 118">
              <a:extLst>
                <a:ext uri="{FF2B5EF4-FFF2-40B4-BE49-F238E27FC236}">
                  <a16:creationId xmlns:a16="http://schemas.microsoft.com/office/drawing/2014/main" id="{F18F31C7-2F83-45D5-9AA1-3EA492EDD7AA}"/>
                </a:ext>
              </a:extLst>
            </p:cNvPr>
            <p:cNvSpPr>
              <a:spLocks noChangeArrowheads="1"/>
            </p:cNvSpPr>
            <p:nvPr/>
          </p:nvSpPr>
          <p:spPr bwMode="auto">
            <a:xfrm>
              <a:off x="2781177" y="3990109"/>
              <a:ext cx="1162761" cy="323424"/>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700" dirty="0">
                  <a:solidFill>
                    <a:srgbClr val="000000"/>
                  </a:solidFill>
                  <a:effectLst/>
                  <a:latin typeface="Times New Roman" panose="02020603050405020304" pitchFamily="18" charset="0"/>
                  <a:ea typeface="Times New Roman" panose="02020603050405020304" pitchFamily="18" charset="0"/>
                </a:rPr>
                <a:t>View Contents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20" name="Oval 119">
              <a:extLst>
                <a:ext uri="{FF2B5EF4-FFF2-40B4-BE49-F238E27FC236}">
                  <a16:creationId xmlns:a16="http://schemas.microsoft.com/office/drawing/2014/main" id="{FD331BBC-22B4-4216-A9D2-20DA7452658A}"/>
                </a:ext>
              </a:extLst>
            </p:cNvPr>
            <p:cNvSpPr>
              <a:spLocks noChangeArrowheads="1"/>
            </p:cNvSpPr>
            <p:nvPr/>
          </p:nvSpPr>
          <p:spPr bwMode="auto">
            <a:xfrm>
              <a:off x="3505571" y="4370120"/>
              <a:ext cx="1038225" cy="508483"/>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Download </a:t>
              </a:r>
              <a:r>
                <a:rPr lang="en-US" sz="900" dirty="0">
                  <a:solidFill>
                    <a:srgbClr val="000000"/>
                  </a:solidFill>
                  <a:effectLst/>
                  <a:latin typeface="Times New Roman" panose="02020603050405020304" pitchFamily="18" charset="0"/>
                  <a:ea typeface="Times New Roman" panose="02020603050405020304" pitchFamily="18" charset="0"/>
                </a:rPr>
                <a:t>contents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21" name="Straight Arrow Connector 120">
              <a:extLst>
                <a:ext uri="{FF2B5EF4-FFF2-40B4-BE49-F238E27FC236}">
                  <a16:creationId xmlns:a16="http://schemas.microsoft.com/office/drawing/2014/main" id="{A9F9EA95-DE36-4997-98E8-C886D3FEAE4F}"/>
                </a:ext>
              </a:extLst>
            </p:cNvPr>
            <p:cNvCxnSpPr>
              <a:cxnSpLocks noChangeShapeType="1"/>
            </p:cNvCxnSpPr>
            <p:nvPr/>
          </p:nvCxnSpPr>
          <p:spPr bwMode="auto">
            <a:xfrm flipH="1">
              <a:off x="3448669" y="3705101"/>
              <a:ext cx="235850" cy="28660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22" name="Straight Arrow Connector 121">
              <a:extLst>
                <a:ext uri="{FF2B5EF4-FFF2-40B4-BE49-F238E27FC236}">
                  <a16:creationId xmlns:a16="http://schemas.microsoft.com/office/drawing/2014/main" id="{F46F2103-A9B9-4D34-843A-4F26CCD2CD3C}"/>
                </a:ext>
              </a:extLst>
            </p:cNvPr>
            <p:cNvCxnSpPr>
              <a:cxnSpLocks noChangeShapeType="1"/>
            </p:cNvCxnSpPr>
            <p:nvPr/>
          </p:nvCxnSpPr>
          <p:spPr bwMode="auto">
            <a:xfrm flipH="1">
              <a:off x="4025859" y="3823855"/>
              <a:ext cx="144145" cy="53340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23" name="Straight Arrow Connector 122">
              <a:extLst>
                <a:ext uri="{FF2B5EF4-FFF2-40B4-BE49-F238E27FC236}">
                  <a16:creationId xmlns:a16="http://schemas.microsoft.com/office/drawing/2014/main" id="{A7B50BB4-88DA-4332-862F-1BD465D8773D}"/>
                </a:ext>
              </a:extLst>
            </p:cNvPr>
            <p:cNvCxnSpPr>
              <a:cxnSpLocks noChangeShapeType="1"/>
              <a:stCxn id="103" idx="2"/>
            </p:cNvCxnSpPr>
            <p:nvPr/>
          </p:nvCxnSpPr>
          <p:spPr bwMode="auto">
            <a:xfrm flipH="1" flipV="1">
              <a:off x="4377295" y="270907"/>
              <a:ext cx="978477" cy="387926"/>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24" name="Flowchart: Connector 123">
              <a:extLst>
                <a:ext uri="{FF2B5EF4-FFF2-40B4-BE49-F238E27FC236}">
                  <a16:creationId xmlns:a16="http://schemas.microsoft.com/office/drawing/2014/main" id="{DEDACAAF-106E-4DDC-B91D-86D384A1E47D}"/>
                </a:ext>
              </a:extLst>
            </p:cNvPr>
            <p:cNvSpPr>
              <a:spLocks noChangeArrowheads="1"/>
            </p:cNvSpPr>
            <p:nvPr/>
          </p:nvSpPr>
          <p:spPr bwMode="auto">
            <a:xfrm>
              <a:off x="5583753" y="3705101"/>
              <a:ext cx="944871" cy="542925"/>
            </a:xfrm>
            <a:prstGeom prst="flowChartConnector">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Verify Payment</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25" name="Oval 124">
              <a:extLst>
                <a:ext uri="{FF2B5EF4-FFF2-40B4-BE49-F238E27FC236}">
                  <a16:creationId xmlns:a16="http://schemas.microsoft.com/office/drawing/2014/main" id="{E987AC4E-7AC9-4C2B-BD37-77359228E7BC}"/>
                </a:ext>
              </a:extLst>
            </p:cNvPr>
            <p:cNvSpPr>
              <a:spLocks noChangeArrowheads="1"/>
            </p:cNvSpPr>
            <p:nvPr/>
          </p:nvSpPr>
          <p:spPr bwMode="auto">
            <a:xfrm>
              <a:off x="5191553" y="4512625"/>
              <a:ext cx="944871" cy="773009"/>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000" dirty="0">
                  <a:solidFill>
                    <a:srgbClr val="000000"/>
                  </a:solidFill>
                  <a:effectLst/>
                  <a:latin typeface="Times New Roman" panose="02020603050405020304" pitchFamily="18" charset="0"/>
                  <a:ea typeface="Times New Roman" panose="02020603050405020304" pitchFamily="18" charset="0"/>
                </a:rPr>
                <a:t>Show error message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79" name="Straight Arrow Connector 178">
              <a:extLst>
                <a:ext uri="{FF2B5EF4-FFF2-40B4-BE49-F238E27FC236}">
                  <a16:creationId xmlns:a16="http://schemas.microsoft.com/office/drawing/2014/main" id="{A900146B-F81D-49D4-A9C2-8CA91AEFFC27}"/>
                </a:ext>
              </a:extLst>
            </p:cNvPr>
            <p:cNvCxnSpPr>
              <a:cxnSpLocks noChangeShapeType="1"/>
            </p:cNvCxnSpPr>
            <p:nvPr/>
          </p:nvCxnSpPr>
          <p:spPr bwMode="auto">
            <a:xfrm>
              <a:off x="4894984" y="3657600"/>
              <a:ext cx="716280" cy="276225"/>
            </a:xfrm>
            <a:prstGeom prst="straightConnector1">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cxnSp>
        <p:cxnSp>
          <p:nvCxnSpPr>
            <p:cNvPr id="180" name="Straight Arrow Connector 179">
              <a:extLst>
                <a:ext uri="{FF2B5EF4-FFF2-40B4-BE49-F238E27FC236}">
                  <a16:creationId xmlns:a16="http://schemas.microsoft.com/office/drawing/2014/main" id="{EBB1C94E-AF61-466C-A891-6E6924DC8D0C}"/>
                </a:ext>
              </a:extLst>
            </p:cNvPr>
            <p:cNvCxnSpPr>
              <a:cxnSpLocks noChangeShapeType="1"/>
            </p:cNvCxnSpPr>
            <p:nvPr/>
          </p:nvCxnSpPr>
          <p:spPr bwMode="auto">
            <a:xfrm>
              <a:off x="4645603" y="3776353"/>
              <a:ext cx="718185" cy="813828"/>
            </a:xfrm>
            <a:prstGeom prst="straightConnector1">
              <a:avLst/>
            </a:prstGeom>
            <a:noFill/>
            <a:ln w="9525">
              <a:solidFill>
                <a:srgbClr val="000000"/>
              </a:solidFill>
              <a:prstDash val="dash"/>
              <a:round/>
              <a:headEnd/>
              <a:tailEnd type="triangle" w="med" len="med"/>
            </a:ln>
            <a:extLst>
              <a:ext uri="{909E8E84-426E-40DD-AFC4-6F175D3DCCD1}">
                <a14:hiddenFill xmlns:a14="http://schemas.microsoft.com/office/drawing/2010/main">
                  <a:noFill/>
                </a14:hiddenFill>
              </a:ext>
            </a:extLst>
          </p:spPr>
        </p:cxnSp>
        <p:sp>
          <p:nvSpPr>
            <p:cNvPr id="181" name="Rectangle 180">
              <a:extLst>
                <a:ext uri="{FF2B5EF4-FFF2-40B4-BE49-F238E27FC236}">
                  <a16:creationId xmlns:a16="http://schemas.microsoft.com/office/drawing/2014/main" id="{3E048B9D-FE60-47B9-ACA2-430FB813365D}"/>
                </a:ext>
              </a:extLst>
            </p:cNvPr>
            <p:cNvSpPr>
              <a:spLocks noChangeArrowheads="1"/>
            </p:cNvSpPr>
            <p:nvPr/>
          </p:nvSpPr>
          <p:spPr bwMode="auto">
            <a:xfrm>
              <a:off x="0" y="2954606"/>
              <a:ext cx="609600" cy="304800"/>
            </a:xfrm>
            <a:prstGeom prst="rect">
              <a:avLst/>
            </a:prstGeom>
            <a:solidFill>
              <a:srgbClr val="FFFFFF"/>
            </a:solidFill>
            <a:ln w="9525">
              <a:solidFill>
                <a:schemeClr val="bg1">
                  <a:lumMod val="100000"/>
                  <a:lumOff val="0"/>
                </a:schemeClr>
              </a:solidFill>
              <a:miter lim="800000"/>
              <a:headEnd/>
              <a:tailEnd/>
            </a:ln>
          </p:spPr>
          <p:txBody>
            <a:bodyPr rot="0" vert="horz" wrap="square" lIns="91440" tIns="45720" rIns="91440" bIns="45720" anchor="t" anchorCtr="0" upright="1">
              <a:noAutofit/>
            </a:bodyPr>
            <a:lstStyle/>
            <a:p>
              <a:pPr marL="6350" marR="3175" indent="-6350" algn="just">
                <a:lnSpc>
                  <a:spcPct val="111000"/>
                </a:lnSpc>
                <a:spcAft>
                  <a:spcPts val="1045"/>
                </a:spcAft>
              </a:pPr>
              <a:r>
                <a:rPr lang="en-US" sz="1000">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 </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82" name="Oval 181">
              <a:extLst>
                <a:ext uri="{FF2B5EF4-FFF2-40B4-BE49-F238E27FC236}">
                  <a16:creationId xmlns:a16="http://schemas.microsoft.com/office/drawing/2014/main" id="{01510EB3-B37D-45B4-99CA-34F2BACD72AC}"/>
                </a:ext>
              </a:extLst>
            </p:cNvPr>
            <p:cNvSpPr>
              <a:spLocks noChangeArrowheads="1"/>
            </p:cNvSpPr>
            <p:nvPr/>
          </p:nvSpPr>
          <p:spPr bwMode="auto">
            <a:xfrm>
              <a:off x="6614556" y="5828434"/>
              <a:ext cx="200025" cy="257175"/>
            </a:xfrm>
            <a:prstGeom prst="ellipse">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en-IN"/>
            </a:p>
          </p:txBody>
        </p:sp>
        <p:cxnSp>
          <p:nvCxnSpPr>
            <p:cNvPr id="183" name="Straight Arrow Connector 182">
              <a:extLst>
                <a:ext uri="{FF2B5EF4-FFF2-40B4-BE49-F238E27FC236}">
                  <a16:creationId xmlns:a16="http://schemas.microsoft.com/office/drawing/2014/main" id="{1362F894-C140-4988-9FB0-BFF2022D15DE}"/>
                </a:ext>
              </a:extLst>
            </p:cNvPr>
            <p:cNvCxnSpPr>
              <a:cxnSpLocks noChangeShapeType="1"/>
            </p:cNvCxnSpPr>
            <p:nvPr/>
          </p:nvCxnSpPr>
          <p:spPr bwMode="auto">
            <a:xfrm>
              <a:off x="6673933" y="6077816"/>
              <a:ext cx="0" cy="22860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84" name="Straight Arrow Connector 183">
              <a:extLst>
                <a:ext uri="{FF2B5EF4-FFF2-40B4-BE49-F238E27FC236}">
                  <a16:creationId xmlns:a16="http://schemas.microsoft.com/office/drawing/2014/main" id="{D6D73D42-2D44-44FC-86BF-31E9EB03627E}"/>
                </a:ext>
              </a:extLst>
            </p:cNvPr>
            <p:cNvCxnSpPr>
              <a:cxnSpLocks noChangeShapeType="1"/>
            </p:cNvCxnSpPr>
            <p:nvPr/>
          </p:nvCxnSpPr>
          <p:spPr bwMode="auto">
            <a:xfrm>
              <a:off x="6400800" y="6077816"/>
              <a:ext cx="276225" cy="1714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85" name="Straight Arrow Connector 184">
              <a:extLst>
                <a:ext uri="{FF2B5EF4-FFF2-40B4-BE49-F238E27FC236}">
                  <a16:creationId xmlns:a16="http://schemas.microsoft.com/office/drawing/2014/main" id="{225A012C-91D0-421E-9006-743091261397}"/>
                </a:ext>
              </a:extLst>
            </p:cNvPr>
            <p:cNvCxnSpPr>
              <a:cxnSpLocks noChangeShapeType="1"/>
            </p:cNvCxnSpPr>
            <p:nvPr/>
          </p:nvCxnSpPr>
          <p:spPr bwMode="auto">
            <a:xfrm flipH="1">
              <a:off x="6673933" y="6077816"/>
              <a:ext cx="304800" cy="1714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86" name="Straight Arrow Connector 185">
              <a:extLst>
                <a:ext uri="{FF2B5EF4-FFF2-40B4-BE49-F238E27FC236}">
                  <a16:creationId xmlns:a16="http://schemas.microsoft.com/office/drawing/2014/main" id="{057A1F16-52BC-414F-8ADB-4DD869EFA8E9}"/>
                </a:ext>
              </a:extLst>
            </p:cNvPr>
            <p:cNvCxnSpPr>
              <a:cxnSpLocks noChangeShapeType="1"/>
            </p:cNvCxnSpPr>
            <p:nvPr/>
          </p:nvCxnSpPr>
          <p:spPr bwMode="auto">
            <a:xfrm flipH="1">
              <a:off x="6522729" y="6472877"/>
              <a:ext cx="149225" cy="2349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87" name="Straight Arrow Connector 186">
              <a:extLst>
                <a:ext uri="{FF2B5EF4-FFF2-40B4-BE49-F238E27FC236}">
                  <a16:creationId xmlns:a16="http://schemas.microsoft.com/office/drawing/2014/main" id="{89AB3A54-0F02-4BFA-AB6B-2BCB4A3C3124}"/>
                </a:ext>
              </a:extLst>
            </p:cNvPr>
            <p:cNvCxnSpPr>
              <a:cxnSpLocks noChangeShapeType="1"/>
            </p:cNvCxnSpPr>
            <p:nvPr/>
          </p:nvCxnSpPr>
          <p:spPr bwMode="auto">
            <a:xfrm>
              <a:off x="6673933" y="6255946"/>
              <a:ext cx="0" cy="3143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88" name="Rectangle 187">
              <a:extLst>
                <a:ext uri="{FF2B5EF4-FFF2-40B4-BE49-F238E27FC236}">
                  <a16:creationId xmlns:a16="http://schemas.microsoft.com/office/drawing/2014/main" id="{1F1C6165-A02A-4723-9AE4-C4EB67DA6F87}"/>
                </a:ext>
              </a:extLst>
            </p:cNvPr>
            <p:cNvSpPr>
              <a:spLocks noChangeArrowheads="1"/>
            </p:cNvSpPr>
            <p:nvPr/>
          </p:nvSpPr>
          <p:spPr bwMode="auto">
            <a:xfrm>
              <a:off x="6436426" y="6778460"/>
              <a:ext cx="581025" cy="285750"/>
            </a:xfrm>
            <a:prstGeom prst="rect">
              <a:avLst/>
            </a:prstGeom>
            <a:solidFill>
              <a:srgbClr val="FFFFFF"/>
            </a:solidFill>
            <a:ln w="9525">
              <a:solidFill>
                <a:schemeClr val="bg1">
                  <a:lumMod val="100000"/>
                  <a:lumOff val="0"/>
                </a:schemeClr>
              </a:solidFill>
              <a:miter lim="800000"/>
              <a:headEnd/>
              <a:tailEnd/>
            </a:ln>
          </p:spPr>
          <p:txBody>
            <a:bodyPr rot="0" vert="horz" wrap="square" lIns="91440" tIns="45720" rIns="91440" bIns="45720" anchor="t" anchorCtr="0" upright="1">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Admin</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89" name="Straight Arrow Connector 188">
              <a:extLst>
                <a:ext uri="{FF2B5EF4-FFF2-40B4-BE49-F238E27FC236}">
                  <a16:creationId xmlns:a16="http://schemas.microsoft.com/office/drawing/2014/main" id="{655A35E5-08DB-41B8-ADAE-80C0B3C93B72}"/>
                </a:ext>
              </a:extLst>
            </p:cNvPr>
            <p:cNvCxnSpPr>
              <a:cxnSpLocks noChangeShapeType="1"/>
            </p:cNvCxnSpPr>
            <p:nvPr/>
          </p:nvCxnSpPr>
          <p:spPr bwMode="auto">
            <a:xfrm flipV="1">
              <a:off x="6899564" y="1113930"/>
              <a:ext cx="409575" cy="50006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90" name="Straight Arrow Connector 189">
              <a:extLst>
                <a:ext uri="{FF2B5EF4-FFF2-40B4-BE49-F238E27FC236}">
                  <a16:creationId xmlns:a16="http://schemas.microsoft.com/office/drawing/2014/main" id="{725A0497-9F25-4004-AFFB-D6F109BDE896}"/>
                </a:ext>
              </a:extLst>
            </p:cNvPr>
            <p:cNvCxnSpPr>
              <a:cxnSpLocks noChangeShapeType="1"/>
            </p:cNvCxnSpPr>
            <p:nvPr/>
          </p:nvCxnSpPr>
          <p:spPr bwMode="auto">
            <a:xfrm flipH="1" flipV="1">
              <a:off x="6607505" y="786246"/>
              <a:ext cx="701087" cy="32086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91" name="Oval 190">
              <a:extLst>
                <a:ext uri="{FF2B5EF4-FFF2-40B4-BE49-F238E27FC236}">
                  <a16:creationId xmlns:a16="http://schemas.microsoft.com/office/drawing/2014/main" id="{BCC34385-67A5-4B94-BD26-2C3D6EFF1EE4}"/>
                </a:ext>
              </a:extLst>
            </p:cNvPr>
            <p:cNvSpPr>
              <a:spLocks noChangeArrowheads="1"/>
            </p:cNvSpPr>
            <p:nvPr/>
          </p:nvSpPr>
          <p:spPr bwMode="auto">
            <a:xfrm>
              <a:off x="5904387" y="5130140"/>
              <a:ext cx="933450" cy="365789"/>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000" dirty="0">
                  <a:solidFill>
                    <a:srgbClr val="000000"/>
                  </a:solidFill>
                  <a:effectLst/>
                  <a:latin typeface="Times New Roman" panose="02020603050405020304" pitchFamily="18" charset="0"/>
                  <a:ea typeface="Times New Roman" panose="02020603050405020304" pitchFamily="18" charset="0"/>
                </a:rPr>
                <a:t>Manage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92" name="Straight Arrow Connector 191">
              <a:extLst>
                <a:ext uri="{FF2B5EF4-FFF2-40B4-BE49-F238E27FC236}">
                  <a16:creationId xmlns:a16="http://schemas.microsoft.com/office/drawing/2014/main" id="{1B95EAF1-4322-4287-9468-6A8B35CB2E71}"/>
                </a:ext>
              </a:extLst>
            </p:cNvPr>
            <p:cNvCxnSpPr>
              <a:cxnSpLocks noChangeShapeType="1"/>
            </p:cNvCxnSpPr>
            <p:nvPr/>
          </p:nvCxnSpPr>
          <p:spPr bwMode="auto">
            <a:xfrm flipH="1" flipV="1">
              <a:off x="6358123" y="5453248"/>
              <a:ext cx="45719" cy="65546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93" name="Straight Arrow Connector 192">
              <a:extLst>
                <a:ext uri="{FF2B5EF4-FFF2-40B4-BE49-F238E27FC236}">
                  <a16:creationId xmlns:a16="http://schemas.microsoft.com/office/drawing/2014/main" id="{D8048C4B-DFF7-4782-B460-202098D46418}"/>
                </a:ext>
              </a:extLst>
            </p:cNvPr>
            <p:cNvCxnSpPr>
              <a:cxnSpLocks noChangeShapeType="1"/>
            </p:cNvCxnSpPr>
            <p:nvPr/>
          </p:nvCxnSpPr>
          <p:spPr bwMode="auto">
            <a:xfrm flipV="1">
              <a:off x="6533779" y="3716977"/>
              <a:ext cx="211288" cy="141563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94" name="Straight Arrow Connector 193">
              <a:extLst>
                <a:ext uri="{FF2B5EF4-FFF2-40B4-BE49-F238E27FC236}">
                  <a16:creationId xmlns:a16="http://schemas.microsoft.com/office/drawing/2014/main" id="{51B1EEC8-5080-473A-B89A-EA713A1A436F}"/>
                </a:ext>
              </a:extLst>
            </p:cNvPr>
            <p:cNvCxnSpPr>
              <a:cxnSpLocks noChangeShapeType="1"/>
            </p:cNvCxnSpPr>
            <p:nvPr/>
          </p:nvCxnSpPr>
          <p:spPr bwMode="auto">
            <a:xfrm flipH="1" flipV="1">
              <a:off x="5859360" y="3512870"/>
              <a:ext cx="885825" cy="20609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95" name="Straight Arrow Connector 194">
              <a:extLst>
                <a:ext uri="{FF2B5EF4-FFF2-40B4-BE49-F238E27FC236}">
                  <a16:creationId xmlns:a16="http://schemas.microsoft.com/office/drawing/2014/main" id="{7FE64B8E-B592-489B-BE74-675F6DAAC65D}"/>
                </a:ext>
              </a:extLst>
            </p:cNvPr>
            <p:cNvCxnSpPr>
              <a:cxnSpLocks noChangeShapeType="1"/>
            </p:cNvCxnSpPr>
            <p:nvPr/>
          </p:nvCxnSpPr>
          <p:spPr bwMode="auto">
            <a:xfrm flipH="1" flipV="1">
              <a:off x="5503100" y="3006931"/>
              <a:ext cx="1239508" cy="71469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96" name="Straight Arrow Connector 195">
              <a:extLst>
                <a:ext uri="{FF2B5EF4-FFF2-40B4-BE49-F238E27FC236}">
                  <a16:creationId xmlns:a16="http://schemas.microsoft.com/office/drawing/2014/main" id="{A56B91ED-9E32-43BC-A26F-B2E0C6BBBF7E}"/>
                </a:ext>
              </a:extLst>
            </p:cNvPr>
            <p:cNvCxnSpPr>
              <a:cxnSpLocks noChangeShapeType="1"/>
            </p:cNvCxnSpPr>
            <p:nvPr/>
          </p:nvCxnSpPr>
          <p:spPr bwMode="auto">
            <a:xfrm>
              <a:off x="558141" y="2669598"/>
              <a:ext cx="1419225" cy="18383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97" name="Oval 196">
              <a:extLst>
                <a:ext uri="{FF2B5EF4-FFF2-40B4-BE49-F238E27FC236}">
                  <a16:creationId xmlns:a16="http://schemas.microsoft.com/office/drawing/2014/main" id="{67C42F89-A596-42F2-A38D-5FFE5C70B0AC}"/>
                </a:ext>
              </a:extLst>
            </p:cNvPr>
            <p:cNvSpPr>
              <a:spLocks noChangeArrowheads="1"/>
            </p:cNvSpPr>
            <p:nvPr/>
          </p:nvSpPr>
          <p:spPr bwMode="auto">
            <a:xfrm>
              <a:off x="1567537" y="4439009"/>
              <a:ext cx="1762125" cy="693592"/>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000" dirty="0">
                  <a:solidFill>
                    <a:srgbClr val="000000"/>
                  </a:solidFill>
                  <a:effectLst/>
                  <a:latin typeface="Times New Roman" panose="02020603050405020304" pitchFamily="18" charset="0"/>
                  <a:ea typeface="Times New Roman" panose="02020603050405020304" pitchFamily="18" charset="0"/>
                </a:rPr>
                <a:t>View performance and Marks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98" name="Straight Arrow Connector 197">
              <a:extLst>
                <a:ext uri="{FF2B5EF4-FFF2-40B4-BE49-F238E27FC236}">
                  <a16:creationId xmlns:a16="http://schemas.microsoft.com/office/drawing/2014/main" id="{169CE1B4-CE61-4B0F-9DD7-7BCC17D1DDDC}"/>
                </a:ext>
              </a:extLst>
            </p:cNvPr>
            <p:cNvCxnSpPr>
              <a:cxnSpLocks noChangeShapeType="1"/>
            </p:cNvCxnSpPr>
            <p:nvPr/>
          </p:nvCxnSpPr>
          <p:spPr bwMode="auto">
            <a:xfrm flipH="1">
              <a:off x="498888" y="2954606"/>
              <a:ext cx="57150" cy="98107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99" name="Oval 198">
              <a:extLst>
                <a:ext uri="{FF2B5EF4-FFF2-40B4-BE49-F238E27FC236}">
                  <a16:creationId xmlns:a16="http://schemas.microsoft.com/office/drawing/2014/main" id="{38F10747-D1FD-4FC1-B3DE-841C8B7DB90F}"/>
                </a:ext>
              </a:extLst>
            </p:cNvPr>
            <p:cNvSpPr>
              <a:spLocks noChangeArrowheads="1"/>
            </p:cNvSpPr>
            <p:nvPr/>
          </p:nvSpPr>
          <p:spPr bwMode="auto">
            <a:xfrm>
              <a:off x="168605" y="3954483"/>
              <a:ext cx="618272" cy="539086"/>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Log out</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00" name="Oval 199">
              <a:extLst>
                <a:ext uri="{FF2B5EF4-FFF2-40B4-BE49-F238E27FC236}">
                  <a16:creationId xmlns:a16="http://schemas.microsoft.com/office/drawing/2014/main" id="{E1652A07-9284-4FB5-BAEF-92013DD983B7}"/>
                </a:ext>
              </a:extLst>
            </p:cNvPr>
            <p:cNvSpPr>
              <a:spLocks noChangeArrowheads="1"/>
            </p:cNvSpPr>
            <p:nvPr/>
          </p:nvSpPr>
          <p:spPr bwMode="auto">
            <a:xfrm>
              <a:off x="1519114" y="5285633"/>
              <a:ext cx="1219200" cy="495300"/>
            </a:xfrm>
            <a:prstGeom prst="ellipse">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pPr marL="6350" marR="3175" indent="-6350" algn="ctr">
                <a:lnSpc>
                  <a:spcPct val="111000"/>
                </a:lnSpc>
                <a:spcAft>
                  <a:spcPts val="1045"/>
                </a:spcAft>
              </a:pPr>
              <a:r>
                <a:rPr lang="en-US" sz="1000" dirty="0">
                  <a:solidFill>
                    <a:srgbClr val="000000"/>
                  </a:solidFill>
                  <a:effectLst/>
                  <a:latin typeface="Times New Roman" panose="02020603050405020304" pitchFamily="18" charset="0"/>
                  <a:ea typeface="Times New Roman" panose="02020603050405020304" pitchFamily="18" charset="0"/>
                </a:rPr>
                <a:t>Edit profile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201" name="Straight Arrow Connector 200">
              <a:extLst>
                <a:ext uri="{FF2B5EF4-FFF2-40B4-BE49-F238E27FC236}">
                  <a16:creationId xmlns:a16="http://schemas.microsoft.com/office/drawing/2014/main" id="{D9E0C9F0-122A-4256-9611-7F881A87DBBA}"/>
                </a:ext>
              </a:extLst>
            </p:cNvPr>
            <p:cNvCxnSpPr>
              <a:cxnSpLocks noChangeShapeType="1"/>
            </p:cNvCxnSpPr>
            <p:nvPr/>
          </p:nvCxnSpPr>
          <p:spPr bwMode="auto">
            <a:xfrm flipH="1">
              <a:off x="6139667" y="6077816"/>
              <a:ext cx="266700" cy="124777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202" name="Oval 201">
              <a:extLst>
                <a:ext uri="{FF2B5EF4-FFF2-40B4-BE49-F238E27FC236}">
                  <a16:creationId xmlns:a16="http://schemas.microsoft.com/office/drawing/2014/main" id="{ACEDD0FE-F3E0-42A6-8F66-75276C5F4F05}"/>
                </a:ext>
              </a:extLst>
            </p:cNvPr>
            <p:cNvSpPr>
              <a:spLocks noChangeArrowheads="1"/>
            </p:cNvSpPr>
            <p:nvPr/>
          </p:nvSpPr>
          <p:spPr bwMode="auto">
            <a:xfrm>
              <a:off x="5749995" y="7326874"/>
              <a:ext cx="1064572" cy="379436"/>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dirty="0">
                  <a:solidFill>
                    <a:srgbClr val="000000"/>
                  </a:solidFill>
                  <a:effectLst/>
                  <a:latin typeface="Times New Roman" panose="02020603050405020304" pitchFamily="18" charset="0"/>
                  <a:ea typeface="Times New Roman" panose="02020603050405020304" pitchFamily="18" charset="0"/>
                </a:rPr>
                <a:t>Update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03" name="Oval 202">
              <a:extLst>
                <a:ext uri="{FF2B5EF4-FFF2-40B4-BE49-F238E27FC236}">
                  <a16:creationId xmlns:a16="http://schemas.microsoft.com/office/drawing/2014/main" id="{55B3B1C0-93F3-4C5E-8D05-24C2AFBDDA96}"/>
                </a:ext>
              </a:extLst>
            </p:cNvPr>
            <p:cNvSpPr>
              <a:spLocks noChangeArrowheads="1"/>
            </p:cNvSpPr>
            <p:nvPr/>
          </p:nvSpPr>
          <p:spPr bwMode="auto">
            <a:xfrm>
              <a:off x="475013" y="5875936"/>
              <a:ext cx="1133475" cy="895350"/>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100" dirty="0">
                  <a:solidFill>
                    <a:srgbClr val="000000"/>
                  </a:solidFill>
                  <a:effectLst/>
                  <a:latin typeface="Times New Roman" panose="02020603050405020304" pitchFamily="18" charset="0"/>
                  <a:ea typeface="Times New Roman" panose="02020603050405020304" pitchFamily="18" charset="0"/>
                </a:rPr>
                <a:t>Edit Profile photo</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04" name="Oval 203">
              <a:extLst>
                <a:ext uri="{FF2B5EF4-FFF2-40B4-BE49-F238E27FC236}">
                  <a16:creationId xmlns:a16="http://schemas.microsoft.com/office/drawing/2014/main" id="{B77B1CF9-DED8-4546-8F47-382FE6EF374A}"/>
                </a:ext>
              </a:extLst>
            </p:cNvPr>
            <p:cNvSpPr>
              <a:spLocks noChangeArrowheads="1"/>
            </p:cNvSpPr>
            <p:nvPr/>
          </p:nvSpPr>
          <p:spPr bwMode="auto">
            <a:xfrm>
              <a:off x="1935678" y="5982813"/>
              <a:ext cx="1333500" cy="733425"/>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dirty="0">
                  <a:solidFill>
                    <a:srgbClr val="000000"/>
                  </a:solidFill>
                  <a:effectLst/>
                  <a:latin typeface="Times New Roman" panose="02020603050405020304" pitchFamily="18" charset="0"/>
                  <a:ea typeface="Times New Roman" panose="02020603050405020304" pitchFamily="18" charset="0"/>
                </a:rPr>
                <a:t>Edit phone number</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05" name="Oval 204">
              <a:extLst>
                <a:ext uri="{FF2B5EF4-FFF2-40B4-BE49-F238E27FC236}">
                  <a16:creationId xmlns:a16="http://schemas.microsoft.com/office/drawing/2014/main" id="{6F236239-FD74-4D4F-8335-FEE13356C469}"/>
                </a:ext>
              </a:extLst>
            </p:cNvPr>
            <p:cNvSpPr>
              <a:spLocks noChangeArrowheads="1"/>
            </p:cNvSpPr>
            <p:nvPr/>
          </p:nvSpPr>
          <p:spPr bwMode="auto">
            <a:xfrm>
              <a:off x="3624325" y="5878286"/>
              <a:ext cx="1260936" cy="629392"/>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100" dirty="0">
                  <a:solidFill>
                    <a:srgbClr val="000000"/>
                  </a:solidFill>
                  <a:effectLst/>
                  <a:latin typeface="Times New Roman" panose="02020603050405020304" pitchFamily="18" charset="0"/>
                  <a:ea typeface="Times New Roman" panose="02020603050405020304" pitchFamily="18" charset="0"/>
                </a:rPr>
                <a:t>Change password</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06" name="Oval 205">
              <a:extLst>
                <a:ext uri="{FF2B5EF4-FFF2-40B4-BE49-F238E27FC236}">
                  <a16:creationId xmlns:a16="http://schemas.microsoft.com/office/drawing/2014/main" id="{16940341-FB5E-4358-802D-B4C0FA97B42D}"/>
                </a:ext>
              </a:extLst>
            </p:cNvPr>
            <p:cNvSpPr>
              <a:spLocks noChangeArrowheads="1"/>
            </p:cNvSpPr>
            <p:nvPr/>
          </p:nvSpPr>
          <p:spPr bwMode="auto">
            <a:xfrm>
              <a:off x="4108863" y="5187167"/>
              <a:ext cx="1257300" cy="581025"/>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dirty="0">
                  <a:solidFill>
                    <a:srgbClr val="000000"/>
                  </a:solidFill>
                  <a:effectLst/>
                  <a:latin typeface="Times New Roman" panose="02020603050405020304" pitchFamily="18" charset="0"/>
                  <a:ea typeface="Times New Roman" panose="02020603050405020304" pitchFamily="18" charset="0"/>
                </a:rPr>
                <a:t>Edit DOB</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207" name="Straight Arrow Connector 206">
              <a:extLst>
                <a:ext uri="{FF2B5EF4-FFF2-40B4-BE49-F238E27FC236}">
                  <a16:creationId xmlns:a16="http://schemas.microsoft.com/office/drawing/2014/main" id="{E6BFAEF5-889A-475F-98DE-24D897A45030}"/>
                </a:ext>
              </a:extLst>
            </p:cNvPr>
            <p:cNvCxnSpPr>
              <a:cxnSpLocks noChangeShapeType="1"/>
            </p:cNvCxnSpPr>
            <p:nvPr/>
          </p:nvCxnSpPr>
          <p:spPr bwMode="auto">
            <a:xfrm flipH="1">
              <a:off x="1351433" y="5650282"/>
              <a:ext cx="216093" cy="27901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08" name="Straight Arrow Connector 207">
              <a:extLst>
                <a:ext uri="{FF2B5EF4-FFF2-40B4-BE49-F238E27FC236}">
                  <a16:creationId xmlns:a16="http://schemas.microsoft.com/office/drawing/2014/main" id="{56C0B316-592C-4DCD-8333-9C6FD5CAFCE5}"/>
                </a:ext>
              </a:extLst>
            </p:cNvPr>
            <p:cNvCxnSpPr>
              <a:cxnSpLocks noChangeShapeType="1"/>
              <a:stCxn id="200" idx="7"/>
            </p:cNvCxnSpPr>
            <p:nvPr/>
          </p:nvCxnSpPr>
          <p:spPr bwMode="auto">
            <a:xfrm>
              <a:off x="2559765" y="5358169"/>
              <a:ext cx="1541627" cy="105172"/>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09" name="Straight Arrow Connector 208">
              <a:extLst>
                <a:ext uri="{FF2B5EF4-FFF2-40B4-BE49-F238E27FC236}">
                  <a16:creationId xmlns:a16="http://schemas.microsoft.com/office/drawing/2014/main" id="{90E5379D-4491-4E0C-B714-14AC4ACF291F}"/>
                </a:ext>
              </a:extLst>
            </p:cNvPr>
            <p:cNvCxnSpPr>
              <a:cxnSpLocks noChangeShapeType="1"/>
            </p:cNvCxnSpPr>
            <p:nvPr/>
          </p:nvCxnSpPr>
          <p:spPr bwMode="auto">
            <a:xfrm>
              <a:off x="2280186" y="5780933"/>
              <a:ext cx="0" cy="23495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10" name="Straight Arrow Connector 209">
              <a:extLst>
                <a:ext uri="{FF2B5EF4-FFF2-40B4-BE49-F238E27FC236}">
                  <a16:creationId xmlns:a16="http://schemas.microsoft.com/office/drawing/2014/main" id="{1ADBA57A-7B62-4E9D-9701-38DB2D59A8F6}"/>
                </a:ext>
              </a:extLst>
            </p:cNvPr>
            <p:cNvCxnSpPr>
              <a:cxnSpLocks noChangeShapeType="1"/>
              <a:stCxn id="200" idx="6"/>
            </p:cNvCxnSpPr>
            <p:nvPr/>
          </p:nvCxnSpPr>
          <p:spPr bwMode="auto">
            <a:xfrm>
              <a:off x="2738313" y="5533284"/>
              <a:ext cx="1022578" cy="443592"/>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11" name="Straight Arrow Connector 210">
              <a:extLst>
                <a:ext uri="{FF2B5EF4-FFF2-40B4-BE49-F238E27FC236}">
                  <a16:creationId xmlns:a16="http://schemas.microsoft.com/office/drawing/2014/main" id="{8A76F6AB-4D92-40B2-8C2C-9B378F7D4F4E}"/>
                </a:ext>
              </a:extLst>
            </p:cNvPr>
            <p:cNvCxnSpPr>
              <a:cxnSpLocks noChangeShapeType="1"/>
            </p:cNvCxnSpPr>
            <p:nvPr/>
          </p:nvCxnSpPr>
          <p:spPr bwMode="auto">
            <a:xfrm flipH="1" flipV="1">
              <a:off x="5123090" y="5714505"/>
              <a:ext cx="934210" cy="161340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12" name="Straight Arrow Connector 211">
              <a:extLst>
                <a:ext uri="{FF2B5EF4-FFF2-40B4-BE49-F238E27FC236}">
                  <a16:creationId xmlns:a16="http://schemas.microsoft.com/office/drawing/2014/main" id="{A3272554-208A-425B-9913-7061326E44CA}"/>
                </a:ext>
              </a:extLst>
            </p:cNvPr>
            <p:cNvCxnSpPr>
              <a:cxnSpLocks noChangeShapeType="1"/>
            </p:cNvCxnSpPr>
            <p:nvPr/>
          </p:nvCxnSpPr>
          <p:spPr bwMode="auto">
            <a:xfrm flipH="1" flipV="1">
              <a:off x="4695578" y="6415149"/>
              <a:ext cx="1164771" cy="96140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13" name="Straight Arrow Connector 212">
              <a:extLst>
                <a:ext uri="{FF2B5EF4-FFF2-40B4-BE49-F238E27FC236}">
                  <a16:creationId xmlns:a16="http://schemas.microsoft.com/office/drawing/2014/main" id="{9AF4B612-E69F-4CDD-8219-3634F6A13785}"/>
                </a:ext>
              </a:extLst>
            </p:cNvPr>
            <p:cNvCxnSpPr>
              <a:cxnSpLocks noChangeShapeType="1"/>
            </p:cNvCxnSpPr>
            <p:nvPr/>
          </p:nvCxnSpPr>
          <p:spPr bwMode="auto">
            <a:xfrm flipH="1" flipV="1">
              <a:off x="3234913" y="6474526"/>
              <a:ext cx="2517140" cy="97827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14" name="Straight Arrow Connector 213">
              <a:extLst>
                <a:ext uri="{FF2B5EF4-FFF2-40B4-BE49-F238E27FC236}">
                  <a16:creationId xmlns:a16="http://schemas.microsoft.com/office/drawing/2014/main" id="{7E3C09A2-A125-4BEA-B563-B7A07A3CD7E5}"/>
                </a:ext>
              </a:extLst>
            </p:cNvPr>
            <p:cNvCxnSpPr>
              <a:cxnSpLocks noChangeShapeType="1"/>
            </p:cNvCxnSpPr>
            <p:nvPr/>
          </p:nvCxnSpPr>
          <p:spPr bwMode="auto">
            <a:xfrm flipH="1" flipV="1">
              <a:off x="1351437" y="6659831"/>
              <a:ext cx="4396814" cy="873274"/>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15" name="Straight Arrow Connector 214">
              <a:extLst>
                <a:ext uri="{FF2B5EF4-FFF2-40B4-BE49-F238E27FC236}">
                  <a16:creationId xmlns:a16="http://schemas.microsoft.com/office/drawing/2014/main" id="{E37832CB-499B-4CFA-AD53-B3487EE922A9}"/>
                </a:ext>
              </a:extLst>
            </p:cNvPr>
            <p:cNvCxnSpPr>
              <a:cxnSpLocks noChangeShapeType="1"/>
            </p:cNvCxnSpPr>
            <p:nvPr/>
          </p:nvCxnSpPr>
          <p:spPr bwMode="auto">
            <a:xfrm>
              <a:off x="558141" y="2669598"/>
              <a:ext cx="1152525" cy="2698750"/>
            </a:xfrm>
            <a:prstGeom prst="straightConnector1">
              <a:avLst/>
            </a:prstGeom>
            <a:noFill/>
            <a:ln w="9525">
              <a:solidFill>
                <a:srgbClr val="000000"/>
              </a:solidFill>
              <a:round/>
              <a:headEnd type="none" w="med" len="med"/>
              <a:tailEnd type="triangle" w="med" len="med"/>
            </a:ln>
            <a:extLst>
              <a:ext uri="{909E8E84-426E-40DD-AFC4-6F175D3DCCD1}">
                <a14:hiddenFill xmlns:a14="http://schemas.microsoft.com/office/drawing/2010/main">
                  <a:noFill/>
                </a14:hiddenFill>
              </a:ext>
            </a:extLst>
          </p:spPr>
        </p:cxnSp>
        <p:cxnSp>
          <p:nvCxnSpPr>
            <p:cNvPr id="216" name="Straight Arrow Connector 215">
              <a:extLst>
                <a:ext uri="{FF2B5EF4-FFF2-40B4-BE49-F238E27FC236}">
                  <a16:creationId xmlns:a16="http://schemas.microsoft.com/office/drawing/2014/main" id="{27207667-2631-4C98-8ABE-DC7A681C1BF1}"/>
                </a:ext>
              </a:extLst>
            </p:cNvPr>
            <p:cNvCxnSpPr>
              <a:cxnSpLocks noChangeShapeType="1"/>
            </p:cNvCxnSpPr>
            <p:nvPr/>
          </p:nvCxnSpPr>
          <p:spPr bwMode="auto">
            <a:xfrm>
              <a:off x="6677108" y="6472877"/>
              <a:ext cx="165735" cy="2349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17" name="Text Box 19424">
              <a:extLst>
                <a:ext uri="{FF2B5EF4-FFF2-40B4-BE49-F238E27FC236}">
                  <a16:creationId xmlns:a16="http://schemas.microsoft.com/office/drawing/2014/main" id="{9E881D69-AE30-4833-AC0C-9D6729E91D9A}"/>
                </a:ext>
              </a:extLst>
            </p:cNvPr>
            <p:cNvSpPr txBox="1"/>
            <p:nvPr/>
          </p:nvSpPr>
          <p:spPr>
            <a:xfrm rot="879370">
              <a:off x="4892758" y="3807526"/>
              <a:ext cx="586105" cy="323851"/>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include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18" name="Text Box 19425">
              <a:extLst>
                <a:ext uri="{FF2B5EF4-FFF2-40B4-BE49-F238E27FC236}">
                  <a16:creationId xmlns:a16="http://schemas.microsoft.com/office/drawing/2014/main" id="{F8EC4F18-49A3-4D53-8AC6-C8F649E4490C}"/>
                </a:ext>
              </a:extLst>
            </p:cNvPr>
            <p:cNvSpPr txBox="1"/>
            <p:nvPr/>
          </p:nvSpPr>
          <p:spPr>
            <a:xfrm rot="2396524">
              <a:off x="4582202" y="4184115"/>
              <a:ext cx="477968" cy="42342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6350" marR="3175" indent="-6350" algn="just">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extend</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grpSp>
    </p:spTree>
    <p:extLst>
      <p:ext uri="{BB962C8B-B14F-4D97-AF65-F5344CB8AC3E}">
        <p14:creationId xmlns:p14="http://schemas.microsoft.com/office/powerpoint/2010/main" val="60539442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xfrm>
            <a:off x="4754685" y="5965474"/>
            <a:ext cx="548700" cy="495887"/>
          </a:xfrm>
          <a:prstGeom prst="rect">
            <a:avLst/>
          </a:prstGeom>
        </p:spPr>
        <p:txBody>
          <a:bodyPr spcFirstLastPara="1" wrap="square" lIns="0" tIns="0" rIns="0" bIns="0" anchor="ctr" anchorCtr="0">
            <a:noAutofit/>
          </a:bodyPr>
          <a:lstStyle/>
          <a:p>
            <a:fld id="{00000000-1234-1234-1234-123412341234}" type="slidenum">
              <a:rPr lang="en"/>
              <a:pPr/>
              <a:t>23</a:t>
            </a:fld>
            <a:endParaRPr dirty="0"/>
          </a:p>
        </p:txBody>
      </p:sp>
      <p:sp>
        <p:nvSpPr>
          <p:cNvPr id="3" name="Title 2">
            <a:extLst>
              <a:ext uri="{FF2B5EF4-FFF2-40B4-BE49-F238E27FC236}">
                <a16:creationId xmlns:a16="http://schemas.microsoft.com/office/drawing/2014/main" id="{4C35B5CF-EB1E-4E28-8594-8D6F33AD6AC5}"/>
              </a:ext>
            </a:extLst>
          </p:cNvPr>
          <p:cNvSpPr>
            <a:spLocks noGrp="1"/>
          </p:cNvSpPr>
          <p:nvPr>
            <p:ph type="title"/>
          </p:nvPr>
        </p:nvSpPr>
        <p:spPr>
          <a:xfrm>
            <a:off x="225054" y="126720"/>
            <a:ext cx="4417284" cy="499289"/>
          </a:xfrm>
        </p:spPr>
        <p:txBody>
          <a:bodyPr anchor="ctr"/>
          <a:lstStyle/>
          <a:p>
            <a:r>
              <a:rPr lang="en-US" sz="2400" dirty="0"/>
              <a:t>Use-case diagram of Teacher</a:t>
            </a:r>
            <a:endParaRPr lang="en-IN" dirty="0"/>
          </a:p>
        </p:txBody>
      </p:sp>
      <p:grpSp>
        <p:nvGrpSpPr>
          <p:cNvPr id="77" name="Group 76">
            <a:extLst>
              <a:ext uri="{FF2B5EF4-FFF2-40B4-BE49-F238E27FC236}">
                <a16:creationId xmlns:a16="http://schemas.microsoft.com/office/drawing/2014/main" id="{22CAC8B3-B659-44B4-A452-140C6699FE16}"/>
              </a:ext>
            </a:extLst>
          </p:cNvPr>
          <p:cNvGrpSpPr/>
          <p:nvPr/>
        </p:nvGrpSpPr>
        <p:grpSpPr>
          <a:xfrm>
            <a:off x="225054" y="627548"/>
            <a:ext cx="8693892" cy="5592382"/>
            <a:chOff x="0" y="0"/>
            <a:chExt cx="7236854" cy="7837139"/>
          </a:xfrm>
        </p:grpSpPr>
        <p:sp>
          <p:nvSpPr>
            <p:cNvPr id="78" name="Oval 77">
              <a:extLst>
                <a:ext uri="{FF2B5EF4-FFF2-40B4-BE49-F238E27FC236}">
                  <a16:creationId xmlns:a16="http://schemas.microsoft.com/office/drawing/2014/main" id="{B294A518-6E25-4C21-B008-A2C108D46E34}"/>
                </a:ext>
              </a:extLst>
            </p:cNvPr>
            <p:cNvSpPr>
              <a:spLocks noChangeArrowheads="1"/>
            </p:cNvSpPr>
            <p:nvPr/>
          </p:nvSpPr>
          <p:spPr bwMode="auto">
            <a:xfrm>
              <a:off x="391886" y="2503343"/>
              <a:ext cx="171450" cy="200025"/>
            </a:xfrm>
            <a:prstGeom prst="ellipse">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en-IN"/>
            </a:p>
          </p:txBody>
        </p:sp>
        <p:cxnSp>
          <p:nvCxnSpPr>
            <p:cNvPr id="79" name="Straight Arrow Connector 78">
              <a:extLst>
                <a:ext uri="{FF2B5EF4-FFF2-40B4-BE49-F238E27FC236}">
                  <a16:creationId xmlns:a16="http://schemas.microsoft.com/office/drawing/2014/main" id="{9D2E5652-D673-4E2C-A80E-FE6596F3F538}"/>
                </a:ext>
              </a:extLst>
            </p:cNvPr>
            <p:cNvCxnSpPr>
              <a:cxnSpLocks noChangeShapeType="1"/>
            </p:cNvCxnSpPr>
            <p:nvPr/>
          </p:nvCxnSpPr>
          <p:spPr bwMode="auto">
            <a:xfrm>
              <a:off x="475013" y="2705223"/>
              <a:ext cx="0" cy="1428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80" name="Straight Arrow Connector 79">
              <a:extLst>
                <a:ext uri="{FF2B5EF4-FFF2-40B4-BE49-F238E27FC236}">
                  <a16:creationId xmlns:a16="http://schemas.microsoft.com/office/drawing/2014/main" id="{DA40BC71-318E-4083-BFEA-1357CD237E72}"/>
                </a:ext>
              </a:extLst>
            </p:cNvPr>
            <p:cNvCxnSpPr>
              <a:cxnSpLocks noChangeShapeType="1"/>
            </p:cNvCxnSpPr>
            <p:nvPr/>
          </p:nvCxnSpPr>
          <p:spPr bwMode="auto">
            <a:xfrm>
              <a:off x="391886" y="2705223"/>
              <a:ext cx="85725" cy="1428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81" name="Straight Arrow Connector 80">
              <a:extLst>
                <a:ext uri="{FF2B5EF4-FFF2-40B4-BE49-F238E27FC236}">
                  <a16:creationId xmlns:a16="http://schemas.microsoft.com/office/drawing/2014/main" id="{3B998924-5DE1-489A-9AF9-67D65265A059}"/>
                </a:ext>
              </a:extLst>
            </p:cNvPr>
            <p:cNvCxnSpPr>
              <a:cxnSpLocks noChangeShapeType="1"/>
            </p:cNvCxnSpPr>
            <p:nvPr/>
          </p:nvCxnSpPr>
          <p:spPr bwMode="auto">
            <a:xfrm flipH="1">
              <a:off x="475013" y="2705223"/>
              <a:ext cx="228600" cy="1428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82" name="Straight Arrow Connector 81">
              <a:extLst>
                <a:ext uri="{FF2B5EF4-FFF2-40B4-BE49-F238E27FC236}">
                  <a16:creationId xmlns:a16="http://schemas.microsoft.com/office/drawing/2014/main" id="{AD220066-E190-4ED5-B290-9C49A440F9DB}"/>
                </a:ext>
              </a:extLst>
            </p:cNvPr>
            <p:cNvCxnSpPr>
              <a:cxnSpLocks noChangeShapeType="1"/>
            </p:cNvCxnSpPr>
            <p:nvPr/>
          </p:nvCxnSpPr>
          <p:spPr bwMode="auto">
            <a:xfrm flipH="1">
              <a:off x="391886" y="2847727"/>
              <a:ext cx="85725" cy="2381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83" name="Straight Arrow Connector 82">
              <a:extLst>
                <a:ext uri="{FF2B5EF4-FFF2-40B4-BE49-F238E27FC236}">
                  <a16:creationId xmlns:a16="http://schemas.microsoft.com/office/drawing/2014/main" id="{C80A4E2A-A6C3-4CE7-9DC6-E7A80A548DA2}"/>
                </a:ext>
              </a:extLst>
            </p:cNvPr>
            <p:cNvCxnSpPr>
              <a:cxnSpLocks noChangeShapeType="1"/>
            </p:cNvCxnSpPr>
            <p:nvPr/>
          </p:nvCxnSpPr>
          <p:spPr bwMode="auto">
            <a:xfrm>
              <a:off x="475013" y="2847727"/>
              <a:ext cx="85725" cy="2381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84" name="Oval 83">
              <a:extLst>
                <a:ext uri="{FF2B5EF4-FFF2-40B4-BE49-F238E27FC236}">
                  <a16:creationId xmlns:a16="http://schemas.microsoft.com/office/drawing/2014/main" id="{8640F3E4-2E7F-4884-AFF7-0FAF7844E28D}"/>
                </a:ext>
              </a:extLst>
            </p:cNvPr>
            <p:cNvSpPr>
              <a:spLocks noChangeArrowheads="1"/>
            </p:cNvSpPr>
            <p:nvPr/>
          </p:nvSpPr>
          <p:spPr bwMode="auto">
            <a:xfrm>
              <a:off x="2294288" y="0"/>
              <a:ext cx="2131623" cy="629513"/>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dirty="0">
                  <a:solidFill>
                    <a:srgbClr val="000000"/>
                  </a:solidFill>
                  <a:effectLst/>
                  <a:latin typeface="Times New Roman" panose="02020603050405020304" pitchFamily="18" charset="0"/>
                  <a:ea typeface="Times New Roman" panose="02020603050405020304" pitchFamily="18" charset="0"/>
                </a:rPr>
                <a:t>View available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85" name="Oval 84">
              <a:extLst>
                <a:ext uri="{FF2B5EF4-FFF2-40B4-BE49-F238E27FC236}">
                  <a16:creationId xmlns:a16="http://schemas.microsoft.com/office/drawing/2014/main" id="{532C1CE9-4EF5-46E3-A2A8-44AB58058235}"/>
                </a:ext>
              </a:extLst>
            </p:cNvPr>
            <p:cNvSpPr>
              <a:spLocks noChangeArrowheads="1"/>
            </p:cNvSpPr>
            <p:nvPr/>
          </p:nvSpPr>
          <p:spPr bwMode="auto">
            <a:xfrm>
              <a:off x="3517447" y="961901"/>
              <a:ext cx="788658" cy="569343"/>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My courses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86" name="Oval 85">
              <a:extLst>
                <a:ext uri="{FF2B5EF4-FFF2-40B4-BE49-F238E27FC236}">
                  <a16:creationId xmlns:a16="http://schemas.microsoft.com/office/drawing/2014/main" id="{A9EC866F-0136-48A6-8A13-C3EAC2B9AC19}"/>
                </a:ext>
              </a:extLst>
            </p:cNvPr>
            <p:cNvSpPr>
              <a:spLocks noChangeArrowheads="1"/>
            </p:cNvSpPr>
            <p:nvPr/>
          </p:nvSpPr>
          <p:spPr bwMode="auto">
            <a:xfrm>
              <a:off x="2223036" y="914400"/>
              <a:ext cx="1046995" cy="698740"/>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dirty="0">
                  <a:solidFill>
                    <a:srgbClr val="000000"/>
                  </a:solidFill>
                  <a:effectLst/>
                  <a:latin typeface="Times New Roman" panose="02020603050405020304" pitchFamily="18" charset="0"/>
                  <a:ea typeface="Times New Roman" panose="02020603050405020304" pitchFamily="18" charset="0"/>
                </a:rPr>
                <a:t>View course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87" name="Oval 86">
              <a:extLst>
                <a:ext uri="{FF2B5EF4-FFF2-40B4-BE49-F238E27FC236}">
                  <a16:creationId xmlns:a16="http://schemas.microsoft.com/office/drawing/2014/main" id="{A8479F20-7A87-4F16-B1A3-29D5C36A1CF4}"/>
                </a:ext>
              </a:extLst>
            </p:cNvPr>
            <p:cNvSpPr>
              <a:spLocks noChangeArrowheads="1"/>
            </p:cNvSpPr>
            <p:nvPr/>
          </p:nvSpPr>
          <p:spPr bwMode="auto">
            <a:xfrm>
              <a:off x="3386818" y="1686296"/>
              <a:ext cx="1046480" cy="724535"/>
            </a:xfrm>
            <a:prstGeom prst="ellipse">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Create courses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88" name="Oval 87">
              <a:extLst>
                <a:ext uri="{FF2B5EF4-FFF2-40B4-BE49-F238E27FC236}">
                  <a16:creationId xmlns:a16="http://schemas.microsoft.com/office/drawing/2014/main" id="{EB170735-4F31-4624-B914-E7B7A8CA29D3}"/>
                </a:ext>
              </a:extLst>
            </p:cNvPr>
            <p:cNvSpPr>
              <a:spLocks noChangeArrowheads="1"/>
            </p:cNvSpPr>
            <p:nvPr/>
          </p:nvSpPr>
          <p:spPr bwMode="auto">
            <a:xfrm>
              <a:off x="2377416" y="2386940"/>
              <a:ext cx="805850" cy="534119"/>
            </a:xfrm>
            <a:prstGeom prst="ellipse">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pPr marL="6350" marR="3175" indent="-6350" algn="ctr">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Add content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89" name="Straight Arrow Connector 88">
              <a:extLst>
                <a:ext uri="{FF2B5EF4-FFF2-40B4-BE49-F238E27FC236}">
                  <a16:creationId xmlns:a16="http://schemas.microsoft.com/office/drawing/2014/main" id="{452517FA-1725-4261-B611-9066D7E6472A}"/>
                </a:ext>
              </a:extLst>
            </p:cNvPr>
            <p:cNvCxnSpPr>
              <a:cxnSpLocks noChangeShapeType="1"/>
            </p:cNvCxnSpPr>
            <p:nvPr/>
          </p:nvCxnSpPr>
          <p:spPr bwMode="auto">
            <a:xfrm flipV="1">
              <a:off x="558141" y="403884"/>
              <a:ext cx="1790700" cy="240030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04" name="Flowchart: Connector 103">
              <a:extLst>
                <a:ext uri="{FF2B5EF4-FFF2-40B4-BE49-F238E27FC236}">
                  <a16:creationId xmlns:a16="http://schemas.microsoft.com/office/drawing/2014/main" id="{DBBD2A16-CA85-4C1D-8BBA-B9C93E618A08}"/>
                </a:ext>
              </a:extLst>
            </p:cNvPr>
            <p:cNvSpPr>
              <a:spLocks noChangeArrowheads="1"/>
            </p:cNvSpPr>
            <p:nvPr/>
          </p:nvSpPr>
          <p:spPr bwMode="auto">
            <a:xfrm>
              <a:off x="5979554" y="3382117"/>
              <a:ext cx="1257300" cy="704850"/>
            </a:xfrm>
            <a:prstGeom prst="flowChartConnector">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100">
                  <a:solidFill>
                    <a:srgbClr val="000000"/>
                  </a:solidFill>
                  <a:effectLst/>
                  <a:latin typeface="Times New Roman" panose="02020603050405020304" pitchFamily="18" charset="0"/>
                  <a:ea typeface="Times New Roman" panose="02020603050405020304" pitchFamily="18" charset="0"/>
                </a:rPr>
                <a:t>Manage and update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05" name="Oval 104">
              <a:extLst>
                <a:ext uri="{FF2B5EF4-FFF2-40B4-BE49-F238E27FC236}">
                  <a16:creationId xmlns:a16="http://schemas.microsoft.com/office/drawing/2014/main" id="{BC8D2578-C493-4048-AEEB-B6E35F9EDAF2}"/>
                </a:ext>
              </a:extLst>
            </p:cNvPr>
            <p:cNvSpPr>
              <a:spLocks noChangeArrowheads="1"/>
            </p:cNvSpPr>
            <p:nvPr/>
          </p:nvSpPr>
          <p:spPr bwMode="auto">
            <a:xfrm>
              <a:off x="4503099" y="2410690"/>
              <a:ext cx="832989" cy="534838"/>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Delete Content</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06" name="Oval 105">
              <a:extLst>
                <a:ext uri="{FF2B5EF4-FFF2-40B4-BE49-F238E27FC236}">
                  <a16:creationId xmlns:a16="http://schemas.microsoft.com/office/drawing/2014/main" id="{3EB9B5CD-29DC-4D08-87FC-BB388378A104}"/>
                </a:ext>
              </a:extLst>
            </p:cNvPr>
            <p:cNvSpPr>
              <a:spLocks noChangeArrowheads="1"/>
            </p:cNvSpPr>
            <p:nvPr/>
          </p:nvSpPr>
          <p:spPr bwMode="auto">
            <a:xfrm>
              <a:off x="3339317" y="3336966"/>
              <a:ext cx="1228725" cy="483259"/>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Exam</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26" name="Straight Arrow Connector 125">
              <a:extLst>
                <a:ext uri="{FF2B5EF4-FFF2-40B4-BE49-F238E27FC236}">
                  <a16:creationId xmlns:a16="http://schemas.microsoft.com/office/drawing/2014/main" id="{622C03EE-569D-4E16-8CEA-4308439D5029}"/>
                </a:ext>
              </a:extLst>
            </p:cNvPr>
            <p:cNvCxnSpPr>
              <a:cxnSpLocks noChangeShapeType="1"/>
            </p:cNvCxnSpPr>
            <p:nvPr/>
          </p:nvCxnSpPr>
          <p:spPr bwMode="auto">
            <a:xfrm>
              <a:off x="702995" y="2707574"/>
              <a:ext cx="2759554" cy="68436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27" name="Flowchart: Connector 126">
              <a:extLst>
                <a:ext uri="{FF2B5EF4-FFF2-40B4-BE49-F238E27FC236}">
                  <a16:creationId xmlns:a16="http://schemas.microsoft.com/office/drawing/2014/main" id="{CC01EB28-FB73-4F3E-8127-FAF81C5987A3}"/>
                </a:ext>
              </a:extLst>
            </p:cNvPr>
            <p:cNvSpPr>
              <a:spLocks noChangeArrowheads="1"/>
            </p:cNvSpPr>
            <p:nvPr/>
          </p:nvSpPr>
          <p:spPr bwMode="auto">
            <a:xfrm>
              <a:off x="1973655" y="3550722"/>
              <a:ext cx="914400" cy="533400"/>
            </a:xfrm>
            <a:prstGeom prst="flowChartConnector">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Edit Exam Date/Time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28" name="Straight Arrow Connector 127">
              <a:extLst>
                <a:ext uri="{FF2B5EF4-FFF2-40B4-BE49-F238E27FC236}">
                  <a16:creationId xmlns:a16="http://schemas.microsoft.com/office/drawing/2014/main" id="{334AF1B7-941D-4D62-9648-9501F8D203B5}"/>
                </a:ext>
              </a:extLst>
            </p:cNvPr>
            <p:cNvCxnSpPr>
              <a:cxnSpLocks noChangeShapeType="1"/>
            </p:cNvCxnSpPr>
            <p:nvPr/>
          </p:nvCxnSpPr>
          <p:spPr bwMode="auto">
            <a:xfrm flipH="1">
              <a:off x="2873953" y="629392"/>
              <a:ext cx="65417" cy="284924"/>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29" name="Straight Arrow Connector 128">
              <a:extLst>
                <a:ext uri="{FF2B5EF4-FFF2-40B4-BE49-F238E27FC236}">
                  <a16:creationId xmlns:a16="http://schemas.microsoft.com/office/drawing/2014/main" id="{BA1B6DCB-2FC0-4A0A-9FEF-8B28569D8E2A}"/>
                </a:ext>
              </a:extLst>
            </p:cNvPr>
            <p:cNvCxnSpPr>
              <a:cxnSpLocks noChangeShapeType="1"/>
            </p:cNvCxnSpPr>
            <p:nvPr/>
          </p:nvCxnSpPr>
          <p:spPr bwMode="auto">
            <a:xfrm>
              <a:off x="3553073" y="629392"/>
              <a:ext cx="130271" cy="378664"/>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30" name="Straight Arrow Connector 129">
              <a:extLst>
                <a:ext uri="{FF2B5EF4-FFF2-40B4-BE49-F238E27FC236}">
                  <a16:creationId xmlns:a16="http://schemas.microsoft.com/office/drawing/2014/main" id="{7D8C695E-2A70-40DB-A1C3-98CB93C17D88}"/>
                </a:ext>
              </a:extLst>
            </p:cNvPr>
            <p:cNvCxnSpPr>
              <a:cxnSpLocks noChangeShapeType="1"/>
            </p:cNvCxnSpPr>
            <p:nvPr/>
          </p:nvCxnSpPr>
          <p:spPr bwMode="auto">
            <a:xfrm flipV="1">
              <a:off x="714870" y="1957201"/>
              <a:ext cx="2670048" cy="741122"/>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31" name="Straight Arrow Connector 130">
              <a:extLst>
                <a:ext uri="{FF2B5EF4-FFF2-40B4-BE49-F238E27FC236}">
                  <a16:creationId xmlns:a16="http://schemas.microsoft.com/office/drawing/2014/main" id="{01CD07A4-98DF-47E5-ADA9-DBC439776278}"/>
                </a:ext>
              </a:extLst>
            </p:cNvPr>
            <p:cNvCxnSpPr>
              <a:cxnSpLocks noChangeShapeType="1"/>
            </p:cNvCxnSpPr>
            <p:nvPr/>
          </p:nvCxnSpPr>
          <p:spPr bwMode="auto">
            <a:xfrm flipH="1">
              <a:off x="3128035" y="2268187"/>
              <a:ext cx="385369" cy="24361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32" name="Straight Arrow Connector 131">
              <a:extLst>
                <a:ext uri="{FF2B5EF4-FFF2-40B4-BE49-F238E27FC236}">
                  <a16:creationId xmlns:a16="http://schemas.microsoft.com/office/drawing/2014/main" id="{1629A4C6-A978-4AB7-8A33-82B23B003F5F}"/>
                </a:ext>
              </a:extLst>
            </p:cNvPr>
            <p:cNvCxnSpPr>
              <a:cxnSpLocks noChangeShapeType="1"/>
            </p:cNvCxnSpPr>
            <p:nvPr/>
          </p:nvCxnSpPr>
          <p:spPr bwMode="auto">
            <a:xfrm>
              <a:off x="3935557" y="2410690"/>
              <a:ext cx="45719" cy="2048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33" name="Oval 132">
              <a:extLst>
                <a:ext uri="{FF2B5EF4-FFF2-40B4-BE49-F238E27FC236}">
                  <a16:creationId xmlns:a16="http://schemas.microsoft.com/office/drawing/2014/main" id="{CC08EDF6-3858-4579-AEC1-32F785AD15F1}"/>
                </a:ext>
              </a:extLst>
            </p:cNvPr>
            <p:cNvSpPr>
              <a:spLocks noChangeArrowheads="1"/>
            </p:cNvSpPr>
            <p:nvPr/>
          </p:nvSpPr>
          <p:spPr bwMode="auto">
            <a:xfrm>
              <a:off x="3422444" y="2612571"/>
              <a:ext cx="999766" cy="620299"/>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000">
                  <a:solidFill>
                    <a:srgbClr val="000000"/>
                  </a:solidFill>
                  <a:effectLst/>
                  <a:latin typeface="Times New Roman" panose="02020603050405020304" pitchFamily="18" charset="0"/>
                  <a:ea typeface="Times New Roman" panose="02020603050405020304" pitchFamily="18" charset="0"/>
                </a:rPr>
                <a:t>Edit content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34" name="Straight Arrow Connector 133">
              <a:extLst>
                <a:ext uri="{FF2B5EF4-FFF2-40B4-BE49-F238E27FC236}">
                  <a16:creationId xmlns:a16="http://schemas.microsoft.com/office/drawing/2014/main" id="{BAFC67A4-FABB-402C-805E-0BAE080B70CC}"/>
                </a:ext>
              </a:extLst>
            </p:cNvPr>
            <p:cNvCxnSpPr>
              <a:cxnSpLocks noChangeShapeType="1"/>
            </p:cNvCxnSpPr>
            <p:nvPr/>
          </p:nvCxnSpPr>
          <p:spPr bwMode="auto">
            <a:xfrm flipV="1">
              <a:off x="4194340" y="916874"/>
              <a:ext cx="174193" cy="14333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35" name="Straight Arrow Connector 134">
              <a:extLst>
                <a:ext uri="{FF2B5EF4-FFF2-40B4-BE49-F238E27FC236}">
                  <a16:creationId xmlns:a16="http://schemas.microsoft.com/office/drawing/2014/main" id="{A7A1F102-65CF-4FCC-9017-5A0698AF62FD}"/>
                </a:ext>
              </a:extLst>
            </p:cNvPr>
            <p:cNvCxnSpPr>
              <a:cxnSpLocks noChangeShapeType="1"/>
            </p:cNvCxnSpPr>
            <p:nvPr/>
          </p:nvCxnSpPr>
          <p:spPr bwMode="auto">
            <a:xfrm flipH="1">
              <a:off x="2866778" y="3633849"/>
              <a:ext cx="469062" cy="129396"/>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36" name="Oval 135">
              <a:extLst>
                <a:ext uri="{FF2B5EF4-FFF2-40B4-BE49-F238E27FC236}">
                  <a16:creationId xmlns:a16="http://schemas.microsoft.com/office/drawing/2014/main" id="{06AA450B-651B-40E1-A971-AC561E31E019}"/>
                </a:ext>
              </a:extLst>
            </p:cNvPr>
            <p:cNvSpPr>
              <a:spLocks noChangeArrowheads="1"/>
            </p:cNvSpPr>
            <p:nvPr/>
          </p:nvSpPr>
          <p:spPr bwMode="auto">
            <a:xfrm>
              <a:off x="2543670" y="4144488"/>
              <a:ext cx="921073" cy="741872"/>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Create Question Paper</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37" name="Oval 136">
              <a:extLst>
                <a:ext uri="{FF2B5EF4-FFF2-40B4-BE49-F238E27FC236}">
                  <a16:creationId xmlns:a16="http://schemas.microsoft.com/office/drawing/2014/main" id="{E1C12008-72AC-49AA-ACB7-B6D286DB6DC9}"/>
                </a:ext>
              </a:extLst>
            </p:cNvPr>
            <p:cNvSpPr>
              <a:spLocks noChangeArrowheads="1"/>
            </p:cNvSpPr>
            <p:nvPr/>
          </p:nvSpPr>
          <p:spPr bwMode="auto">
            <a:xfrm>
              <a:off x="4503099" y="1140031"/>
              <a:ext cx="705485" cy="344218"/>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800" dirty="0">
                  <a:solidFill>
                    <a:srgbClr val="000000"/>
                  </a:solidFill>
                  <a:effectLst/>
                  <a:latin typeface="Times New Roman" panose="02020603050405020304" pitchFamily="18" charset="0"/>
                  <a:ea typeface="Times New Roman" panose="02020603050405020304" pitchFamily="18" charset="0"/>
                </a:rPr>
                <a:t>Delete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138" name="Straight Arrow Connector 137">
              <a:extLst>
                <a:ext uri="{FF2B5EF4-FFF2-40B4-BE49-F238E27FC236}">
                  <a16:creationId xmlns:a16="http://schemas.microsoft.com/office/drawing/2014/main" id="{B7DBC596-9C35-4849-BC58-CA80A948BD3B}"/>
                </a:ext>
              </a:extLst>
            </p:cNvPr>
            <p:cNvCxnSpPr>
              <a:cxnSpLocks noChangeShapeType="1"/>
            </p:cNvCxnSpPr>
            <p:nvPr/>
          </p:nvCxnSpPr>
          <p:spPr bwMode="auto">
            <a:xfrm>
              <a:off x="4408096" y="2173184"/>
              <a:ext cx="270662" cy="28529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39" name="Straight Arrow Connector 138">
              <a:extLst>
                <a:ext uri="{FF2B5EF4-FFF2-40B4-BE49-F238E27FC236}">
                  <a16:creationId xmlns:a16="http://schemas.microsoft.com/office/drawing/2014/main" id="{02FDCF99-EC3F-4DD3-AEDC-06A1A0975B27}"/>
                </a:ext>
              </a:extLst>
            </p:cNvPr>
            <p:cNvCxnSpPr>
              <a:cxnSpLocks noChangeShapeType="1"/>
            </p:cNvCxnSpPr>
            <p:nvPr/>
          </p:nvCxnSpPr>
          <p:spPr bwMode="auto">
            <a:xfrm>
              <a:off x="4313093" y="1237507"/>
              <a:ext cx="209550" cy="4571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40" name="Straight Arrow Connector 139">
              <a:extLst>
                <a:ext uri="{FF2B5EF4-FFF2-40B4-BE49-F238E27FC236}">
                  <a16:creationId xmlns:a16="http://schemas.microsoft.com/office/drawing/2014/main" id="{35F0C6A3-1E1F-42EA-909C-C4EB7F12C006}"/>
                </a:ext>
              </a:extLst>
            </p:cNvPr>
            <p:cNvCxnSpPr>
              <a:cxnSpLocks noChangeShapeType="1"/>
            </p:cNvCxnSpPr>
            <p:nvPr/>
          </p:nvCxnSpPr>
          <p:spPr bwMode="auto">
            <a:xfrm flipH="1" flipV="1">
              <a:off x="4403395" y="289955"/>
              <a:ext cx="2026996" cy="4571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41" name="Flowchart: Connector 140">
              <a:extLst>
                <a:ext uri="{FF2B5EF4-FFF2-40B4-BE49-F238E27FC236}">
                  <a16:creationId xmlns:a16="http://schemas.microsoft.com/office/drawing/2014/main" id="{0DC5CFA0-20B8-47B9-AB77-04F138E8A015}"/>
                </a:ext>
              </a:extLst>
            </p:cNvPr>
            <p:cNvSpPr>
              <a:spLocks noChangeArrowheads="1"/>
            </p:cNvSpPr>
            <p:nvPr/>
          </p:nvSpPr>
          <p:spPr bwMode="auto">
            <a:xfrm>
              <a:off x="4360595" y="700644"/>
              <a:ext cx="664234" cy="363160"/>
            </a:xfrm>
            <a:prstGeom prst="flowChartConnector">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Edit</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42" name="Rectangle 141">
              <a:extLst>
                <a:ext uri="{FF2B5EF4-FFF2-40B4-BE49-F238E27FC236}">
                  <a16:creationId xmlns:a16="http://schemas.microsoft.com/office/drawing/2014/main" id="{62A2F3D9-41B7-4B93-879F-5D8B5E699090}"/>
                </a:ext>
              </a:extLst>
            </p:cNvPr>
            <p:cNvSpPr>
              <a:spLocks noChangeArrowheads="1"/>
            </p:cNvSpPr>
            <p:nvPr/>
          </p:nvSpPr>
          <p:spPr bwMode="auto">
            <a:xfrm>
              <a:off x="0" y="3085234"/>
              <a:ext cx="609600" cy="304800"/>
            </a:xfrm>
            <a:prstGeom prst="rect">
              <a:avLst/>
            </a:prstGeom>
            <a:solidFill>
              <a:srgbClr val="FFFFFF"/>
            </a:solidFill>
            <a:ln w="9525">
              <a:solidFill>
                <a:schemeClr val="bg1">
                  <a:lumMod val="100000"/>
                  <a:lumOff val="0"/>
                </a:schemeClr>
              </a:solidFill>
              <a:miter lim="800000"/>
              <a:headEnd/>
              <a:tailEnd/>
            </a:ln>
          </p:spPr>
          <p:txBody>
            <a:bodyPr rot="0" vert="horz" wrap="square" lIns="91440" tIns="45720" rIns="91440" bIns="45720" anchor="t" anchorCtr="0" upright="1">
              <a:noAutofit/>
            </a:bodyPr>
            <a:lstStyle/>
            <a:p>
              <a:pPr marL="6350" marR="3175" indent="-6350" algn="just">
                <a:lnSpc>
                  <a:spcPct val="111000"/>
                </a:lnSpc>
                <a:spcAft>
                  <a:spcPts val="1045"/>
                </a:spcAft>
              </a:pPr>
              <a:r>
                <a:rPr lang="en-US" sz="1000">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 </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43" name="Oval 142">
              <a:extLst>
                <a:ext uri="{FF2B5EF4-FFF2-40B4-BE49-F238E27FC236}">
                  <a16:creationId xmlns:a16="http://schemas.microsoft.com/office/drawing/2014/main" id="{C77B9853-0627-4052-A745-67092EEA4A9E}"/>
                </a:ext>
              </a:extLst>
            </p:cNvPr>
            <p:cNvSpPr>
              <a:spLocks noChangeArrowheads="1"/>
            </p:cNvSpPr>
            <p:nvPr/>
          </p:nvSpPr>
          <p:spPr bwMode="auto">
            <a:xfrm>
              <a:off x="6614556" y="5959062"/>
              <a:ext cx="200025" cy="257175"/>
            </a:xfrm>
            <a:prstGeom prst="ellipse">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en-IN"/>
            </a:p>
          </p:txBody>
        </p:sp>
        <p:cxnSp>
          <p:nvCxnSpPr>
            <p:cNvPr id="144" name="Straight Arrow Connector 143">
              <a:extLst>
                <a:ext uri="{FF2B5EF4-FFF2-40B4-BE49-F238E27FC236}">
                  <a16:creationId xmlns:a16="http://schemas.microsoft.com/office/drawing/2014/main" id="{8F14D79E-DC2A-44D0-A923-4485B6CDD1C5}"/>
                </a:ext>
              </a:extLst>
            </p:cNvPr>
            <p:cNvCxnSpPr>
              <a:cxnSpLocks noChangeShapeType="1"/>
            </p:cNvCxnSpPr>
            <p:nvPr/>
          </p:nvCxnSpPr>
          <p:spPr bwMode="auto">
            <a:xfrm>
              <a:off x="6673933" y="6208444"/>
              <a:ext cx="0" cy="22860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45" name="Straight Arrow Connector 144">
              <a:extLst>
                <a:ext uri="{FF2B5EF4-FFF2-40B4-BE49-F238E27FC236}">
                  <a16:creationId xmlns:a16="http://schemas.microsoft.com/office/drawing/2014/main" id="{8A512C39-9159-451A-BC7C-C514190AF5E5}"/>
                </a:ext>
              </a:extLst>
            </p:cNvPr>
            <p:cNvCxnSpPr>
              <a:cxnSpLocks noChangeShapeType="1"/>
            </p:cNvCxnSpPr>
            <p:nvPr/>
          </p:nvCxnSpPr>
          <p:spPr bwMode="auto">
            <a:xfrm>
              <a:off x="6400800" y="6208444"/>
              <a:ext cx="276225" cy="1714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46" name="Straight Arrow Connector 145">
              <a:extLst>
                <a:ext uri="{FF2B5EF4-FFF2-40B4-BE49-F238E27FC236}">
                  <a16:creationId xmlns:a16="http://schemas.microsoft.com/office/drawing/2014/main" id="{57A09D8A-6805-4F1B-873B-00F5F2DADD47}"/>
                </a:ext>
              </a:extLst>
            </p:cNvPr>
            <p:cNvCxnSpPr>
              <a:cxnSpLocks noChangeShapeType="1"/>
            </p:cNvCxnSpPr>
            <p:nvPr/>
          </p:nvCxnSpPr>
          <p:spPr bwMode="auto">
            <a:xfrm flipH="1">
              <a:off x="6673933" y="6208444"/>
              <a:ext cx="304800" cy="1714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47" name="Straight Arrow Connector 146">
              <a:extLst>
                <a:ext uri="{FF2B5EF4-FFF2-40B4-BE49-F238E27FC236}">
                  <a16:creationId xmlns:a16="http://schemas.microsoft.com/office/drawing/2014/main" id="{4C306E60-A324-44E1-99F7-4EFC7D166130}"/>
                </a:ext>
              </a:extLst>
            </p:cNvPr>
            <p:cNvCxnSpPr>
              <a:cxnSpLocks noChangeShapeType="1"/>
            </p:cNvCxnSpPr>
            <p:nvPr/>
          </p:nvCxnSpPr>
          <p:spPr bwMode="auto">
            <a:xfrm flipH="1">
              <a:off x="6522729" y="6603505"/>
              <a:ext cx="149225" cy="2349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48" name="Straight Arrow Connector 147">
              <a:extLst>
                <a:ext uri="{FF2B5EF4-FFF2-40B4-BE49-F238E27FC236}">
                  <a16:creationId xmlns:a16="http://schemas.microsoft.com/office/drawing/2014/main" id="{69BCE374-C184-4C01-893A-BCBFA2FEBB25}"/>
                </a:ext>
              </a:extLst>
            </p:cNvPr>
            <p:cNvCxnSpPr>
              <a:cxnSpLocks noChangeShapeType="1"/>
            </p:cNvCxnSpPr>
            <p:nvPr/>
          </p:nvCxnSpPr>
          <p:spPr bwMode="auto">
            <a:xfrm>
              <a:off x="6673933" y="6386574"/>
              <a:ext cx="0" cy="3143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49" name="Rectangle 148">
              <a:extLst>
                <a:ext uri="{FF2B5EF4-FFF2-40B4-BE49-F238E27FC236}">
                  <a16:creationId xmlns:a16="http://schemas.microsoft.com/office/drawing/2014/main" id="{9F73F83E-28C2-4CAD-9A91-CE333435EB76}"/>
                </a:ext>
              </a:extLst>
            </p:cNvPr>
            <p:cNvSpPr>
              <a:spLocks noChangeArrowheads="1"/>
            </p:cNvSpPr>
            <p:nvPr/>
          </p:nvSpPr>
          <p:spPr bwMode="auto">
            <a:xfrm>
              <a:off x="6435885" y="6908556"/>
              <a:ext cx="682442" cy="285750"/>
            </a:xfrm>
            <a:prstGeom prst="rect">
              <a:avLst/>
            </a:prstGeom>
            <a:solidFill>
              <a:srgbClr val="FFFFFF"/>
            </a:solidFill>
            <a:ln w="9525">
              <a:solidFill>
                <a:schemeClr val="bg1">
                  <a:lumMod val="100000"/>
                  <a:lumOff val="0"/>
                </a:schemeClr>
              </a:solidFill>
              <a:miter lim="800000"/>
              <a:headEnd/>
              <a:tailEnd/>
            </a:ln>
          </p:spPr>
          <p:txBody>
            <a:bodyPr rot="0" vert="horz" wrap="square" lIns="91440" tIns="45720" rIns="91440" bIns="45720" anchor="t" anchorCtr="0" upright="1">
              <a:noAutofit/>
            </a:bodyPr>
            <a:lstStyle/>
            <a:p>
              <a:pPr marL="6350" marR="3175" indent="-6350" algn="just">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Admin</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50" name="Straight Arrow Connector 149">
              <a:extLst>
                <a:ext uri="{FF2B5EF4-FFF2-40B4-BE49-F238E27FC236}">
                  <a16:creationId xmlns:a16="http://schemas.microsoft.com/office/drawing/2014/main" id="{EA12EF5C-7903-4616-BBA5-E5795618E370}"/>
                </a:ext>
              </a:extLst>
            </p:cNvPr>
            <p:cNvCxnSpPr>
              <a:cxnSpLocks noChangeShapeType="1"/>
            </p:cNvCxnSpPr>
            <p:nvPr/>
          </p:nvCxnSpPr>
          <p:spPr bwMode="auto">
            <a:xfrm flipV="1">
              <a:off x="6474403" y="4085111"/>
              <a:ext cx="45719" cy="212492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51" name="Straight Arrow Connector 150">
              <a:extLst>
                <a:ext uri="{FF2B5EF4-FFF2-40B4-BE49-F238E27FC236}">
                  <a16:creationId xmlns:a16="http://schemas.microsoft.com/office/drawing/2014/main" id="{4B19572F-44D5-48D1-B9DC-5F6362E33EDB}"/>
                </a:ext>
              </a:extLst>
            </p:cNvPr>
            <p:cNvCxnSpPr>
              <a:cxnSpLocks noChangeShapeType="1"/>
            </p:cNvCxnSpPr>
            <p:nvPr/>
          </p:nvCxnSpPr>
          <p:spPr bwMode="auto">
            <a:xfrm flipH="1" flipV="1">
              <a:off x="4574351" y="3548495"/>
              <a:ext cx="1405204" cy="7894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52" name="Straight Arrow Connector 151">
              <a:extLst>
                <a:ext uri="{FF2B5EF4-FFF2-40B4-BE49-F238E27FC236}">
                  <a16:creationId xmlns:a16="http://schemas.microsoft.com/office/drawing/2014/main" id="{4952F45B-6C20-4DBB-82F3-984082D53019}"/>
                </a:ext>
              </a:extLst>
            </p:cNvPr>
            <p:cNvCxnSpPr>
              <a:cxnSpLocks noChangeShapeType="1"/>
            </p:cNvCxnSpPr>
            <p:nvPr/>
          </p:nvCxnSpPr>
          <p:spPr bwMode="auto">
            <a:xfrm flipH="1">
              <a:off x="553564" y="3123210"/>
              <a:ext cx="45719" cy="97581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53" name="Oval 152">
              <a:extLst>
                <a:ext uri="{FF2B5EF4-FFF2-40B4-BE49-F238E27FC236}">
                  <a16:creationId xmlns:a16="http://schemas.microsoft.com/office/drawing/2014/main" id="{D5A79CEE-F1B3-47AC-85AB-98B580B0C7B9}"/>
                </a:ext>
              </a:extLst>
            </p:cNvPr>
            <p:cNvSpPr>
              <a:spLocks noChangeArrowheads="1"/>
            </p:cNvSpPr>
            <p:nvPr/>
          </p:nvSpPr>
          <p:spPr bwMode="auto">
            <a:xfrm>
              <a:off x="168605" y="4096987"/>
              <a:ext cx="618272" cy="539086"/>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Log out</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54" name="Oval 153">
              <a:extLst>
                <a:ext uri="{FF2B5EF4-FFF2-40B4-BE49-F238E27FC236}">
                  <a16:creationId xmlns:a16="http://schemas.microsoft.com/office/drawing/2014/main" id="{AB0E94E9-5893-4942-9642-BD04E79B1EC8}"/>
                </a:ext>
              </a:extLst>
            </p:cNvPr>
            <p:cNvSpPr>
              <a:spLocks noChangeArrowheads="1"/>
            </p:cNvSpPr>
            <p:nvPr/>
          </p:nvSpPr>
          <p:spPr bwMode="auto">
            <a:xfrm>
              <a:off x="1080655" y="5199041"/>
              <a:ext cx="1219200" cy="495300"/>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just">
                <a:lnSpc>
                  <a:spcPct val="111000"/>
                </a:lnSpc>
                <a:spcAft>
                  <a:spcPts val="1045"/>
                </a:spcAft>
              </a:pPr>
              <a:r>
                <a:rPr lang="en-US" sz="1100">
                  <a:solidFill>
                    <a:srgbClr val="000000"/>
                  </a:solidFill>
                  <a:effectLst/>
                  <a:latin typeface="Times New Roman" panose="02020603050405020304" pitchFamily="18" charset="0"/>
                  <a:ea typeface="Times New Roman" panose="02020603050405020304" pitchFamily="18" charset="0"/>
                </a:rPr>
                <a:t>Edit profile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55" name="Straight Arrow Connector 154">
              <a:extLst>
                <a:ext uri="{FF2B5EF4-FFF2-40B4-BE49-F238E27FC236}">
                  <a16:creationId xmlns:a16="http://schemas.microsoft.com/office/drawing/2014/main" id="{024672B1-9090-4D76-A0CD-71C015D12B3B}"/>
                </a:ext>
              </a:extLst>
            </p:cNvPr>
            <p:cNvCxnSpPr>
              <a:cxnSpLocks noChangeShapeType="1"/>
            </p:cNvCxnSpPr>
            <p:nvPr/>
          </p:nvCxnSpPr>
          <p:spPr bwMode="auto">
            <a:xfrm flipH="1">
              <a:off x="6139667" y="6246420"/>
              <a:ext cx="296497" cy="121815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56" name="Oval 155">
              <a:extLst>
                <a:ext uri="{FF2B5EF4-FFF2-40B4-BE49-F238E27FC236}">
                  <a16:creationId xmlns:a16="http://schemas.microsoft.com/office/drawing/2014/main" id="{CC7F5FF8-6DE1-4FD5-9DC2-8AC74CC37F64}"/>
                </a:ext>
              </a:extLst>
            </p:cNvPr>
            <p:cNvSpPr>
              <a:spLocks noChangeArrowheads="1"/>
            </p:cNvSpPr>
            <p:nvPr/>
          </p:nvSpPr>
          <p:spPr bwMode="auto">
            <a:xfrm>
              <a:off x="5750008" y="7457703"/>
              <a:ext cx="927195" cy="379436"/>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100">
                  <a:solidFill>
                    <a:srgbClr val="000000"/>
                  </a:solidFill>
                  <a:effectLst/>
                  <a:latin typeface="Times New Roman" panose="02020603050405020304" pitchFamily="18" charset="0"/>
                  <a:ea typeface="Times New Roman" panose="02020603050405020304" pitchFamily="18" charset="0"/>
                </a:rPr>
                <a:t>Update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57" name="Oval 156">
              <a:extLst>
                <a:ext uri="{FF2B5EF4-FFF2-40B4-BE49-F238E27FC236}">
                  <a16:creationId xmlns:a16="http://schemas.microsoft.com/office/drawing/2014/main" id="{EA5D39CA-98A2-4744-BB2D-CAAEE9FCBB27}"/>
                </a:ext>
              </a:extLst>
            </p:cNvPr>
            <p:cNvSpPr>
              <a:spLocks noChangeArrowheads="1"/>
            </p:cNvSpPr>
            <p:nvPr/>
          </p:nvSpPr>
          <p:spPr bwMode="auto">
            <a:xfrm>
              <a:off x="475013" y="6018439"/>
              <a:ext cx="1133475" cy="895350"/>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Edit Profile photo</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58" name="Oval 157">
              <a:extLst>
                <a:ext uri="{FF2B5EF4-FFF2-40B4-BE49-F238E27FC236}">
                  <a16:creationId xmlns:a16="http://schemas.microsoft.com/office/drawing/2014/main" id="{81907D55-2DA6-4FE4-BEBA-F569C7FD4BA8}"/>
                </a:ext>
              </a:extLst>
            </p:cNvPr>
            <p:cNvSpPr>
              <a:spLocks noChangeArrowheads="1"/>
            </p:cNvSpPr>
            <p:nvPr/>
          </p:nvSpPr>
          <p:spPr bwMode="auto">
            <a:xfrm>
              <a:off x="1638795" y="6113441"/>
              <a:ext cx="1333500" cy="733425"/>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Edit phone number</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59" name="Oval 158">
              <a:extLst>
                <a:ext uri="{FF2B5EF4-FFF2-40B4-BE49-F238E27FC236}">
                  <a16:creationId xmlns:a16="http://schemas.microsoft.com/office/drawing/2014/main" id="{DEFF78EE-FE40-468C-A9B2-7E2514119C94}"/>
                </a:ext>
              </a:extLst>
            </p:cNvPr>
            <p:cNvSpPr>
              <a:spLocks noChangeArrowheads="1"/>
            </p:cNvSpPr>
            <p:nvPr/>
          </p:nvSpPr>
          <p:spPr bwMode="auto">
            <a:xfrm>
              <a:off x="3125561" y="6175168"/>
              <a:ext cx="1072994" cy="603849"/>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000">
                  <a:solidFill>
                    <a:srgbClr val="000000"/>
                  </a:solidFill>
                  <a:effectLst/>
                  <a:latin typeface="Times New Roman" panose="02020603050405020304" pitchFamily="18" charset="0"/>
                  <a:ea typeface="Times New Roman" panose="02020603050405020304" pitchFamily="18" charset="0"/>
                </a:rPr>
                <a:t>Change password</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60" name="Oval 159">
              <a:extLst>
                <a:ext uri="{FF2B5EF4-FFF2-40B4-BE49-F238E27FC236}">
                  <a16:creationId xmlns:a16="http://schemas.microsoft.com/office/drawing/2014/main" id="{72703A6B-1EC8-4EB3-AF80-15DD4A29B31F}"/>
                </a:ext>
              </a:extLst>
            </p:cNvPr>
            <p:cNvSpPr>
              <a:spLocks noChangeArrowheads="1"/>
            </p:cNvSpPr>
            <p:nvPr/>
          </p:nvSpPr>
          <p:spPr bwMode="auto">
            <a:xfrm>
              <a:off x="4358244" y="6113441"/>
              <a:ext cx="1257300" cy="581025"/>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1200">
                  <a:solidFill>
                    <a:srgbClr val="000000"/>
                  </a:solidFill>
                  <a:effectLst/>
                  <a:latin typeface="Times New Roman" panose="02020603050405020304" pitchFamily="18" charset="0"/>
                  <a:ea typeface="Times New Roman" panose="02020603050405020304" pitchFamily="18" charset="0"/>
                </a:rPr>
                <a:t>Edit DOB</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61" name="Straight Arrow Connector 160">
              <a:extLst>
                <a:ext uri="{FF2B5EF4-FFF2-40B4-BE49-F238E27FC236}">
                  <a16:creationId xmlns:a16="http://schemas.microsoft.com/office/drawing/2014/main" id="{B70EA3C4-1F55-4A15-A67D-DBEEA595FE7D}"/>
                </a:ext>
              </a:extLst>
            </p:cNvPr>
            <p:cNvCxnSpPr>
              <a:cxnSpLocks noChangeShapeType="1"/>
            </p:cNvCxnSpPr>
            <p:nvPr/>
          </p:nvCxnSpPr>
          <p:spPr bwMode="auto">
            <a:xfrm flipH="1">
              <a:off x="1168606" y="5688280"/>
              <a:ext cx="168934" cy="32079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62" name="Straight Arrow Connector 161">
              <a:extLst>
                <a:ext uri="{FF2B5EF4-FFF2-40B4-BE49-F238E27FC236}">
                  <a16:creationId xmlns:a16="http://schemas.microsoft.com/office/drawing/2014/main" id="{E11B6E19-2516-47FE-8421-6C0C3CA1AF71}"/>
                </a:ext>
              </a:extLst>
            </p:cNvPr>
            <p:cNvCxnSpPr>
              <a:cxnSpLocks noChangeShapeType="1"/>
            </p:cNvCxnSpPr>
            <p:nvPr/>
          </p:nvCxnSpPr>
          <p:spPr bwMode="auto">
            <a:xfrm>
              <a:off x="2294288" y="5486400"/>
              <a:ext cx="2130161" cy="75607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63" name="Straight Arrow Connector 162">
              <a:extLst>
                <a:ext uri="{FF2B5EF4-FFF2-40B4-BE49-F238E27FC236}">
                  <a16:creationId xmlns:a16="http://schemas.microsoft.com/office/drawing/2014/main" id="{4597C384-9DE2-4862-8157-D29DE4D74AAC}"/>
                </a:ext>
              </a:extLst>
            </p:cNvPr>
            <p:cNvCxnSpPr>
              <a:cxnSpLocks noChangeShapeType="1"/>
            </p:cNvCxnSpPr>
            <p:nvPr/>
          </p:nvCxnSpPr>
          <p:spPr bwMode="auto">
            <a:xfrm>
              <a:off x="1890527" y="5688280"/>
              <a:ext cx="95250" cy="41496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64" name="Straight Arrow Connector 163">
              <a:extLst>
                <a:ext uri="{FF2B5EF4-FFF2-40B4-BE49-F238E27FC236}">
                  <a16:creationId xmlns:a16="http://schemas.microsoft.com/office/drawing/2014/main" id="{9F8C57E8-5CDE-4732-BEC7-3194F377BEA5}"/>
                </a:ext>
              </a:extLst>
            </p:cNvPr>
            <p:cNvCxnSpPr>
              <a:cxnSpLocks noChangeShapeType="1"/>
            </p:cNvCxnSpPr>
            <p:nvPr/>
          </p:nvCxnSpPr>
          <p:spPr bwMode="auto">
            <a:xfrm>
              <a:off x="2223036" y="5569527"/>
              <a:ext cx="1121434" cy="67106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65" name="Straight Arrow Connector 164">
              <a:extLst>
                <a:ext uri="{FF2B5EF4-FFF2-40B4-BE49-F238E27FC236}">
                  <a16:creationId xmlns:a16="http://schemas.microsoft.com/office/drawing/2014/main" id="{FA36BEE6-8CCD-40C5-AABE-D647E72260B6}"/>
                </a:ext>
              </a:extLst>
            </p:cNvPr>
            <p:cNvCxnSpPr>
              <a:cxnSpLocks noChangeShapeType="1"/>
            </p:cNvCxnSpPr>
            <p:nvPr/>
          </p:nvCxnSpPr>
          <p:spPr bwMode="auto">
            <a:xfrm flipH="1" flipV="1">
              <a:off x="5336845" y="6605154"/>
              <a:ext cx="624337" cy="91008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66" name="Straight Arrow Connector 165">
              <a:extLst>
                <a:ext uri="{FF2B5EF4-FFF2-40B4-BE49-F238E27FC236}">
                  <a16:creationId xmlns:a16="http://schemas.microsoft.com/office/drawing/2014/main" id="{C9926096-9172-48ED-BD2A-3EBD37473AE3}"/>
                </a:ext>
              </a:extLst>
            </p:cNvPr>
            <p:cNvCxnSpPr>
              <a:cxnSpLocks noChangeShapeType="1"/>
            </p:cNvCxnSpPr>
            <p:nvPr/>
          </p:nvCxnSpPr>
          <p:spPr bwMode="auto">
            <a:xfrm flipH="1" flipV="1">
              <a:off x="4161188" y="6617029"/>
              <a:ext cx="1703719" cy="89990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67" name="Straight Arrow Connector 166">
              <a:extLst>
                <a:ext uri="{FF2B5EF4-FFF2-40B4-BE49-F238E27FC236}">
                  <a16:creationId xmlns:a16="http://schemas.microsoft.com/office/drawing/2014/main" id="{8E163512-7AC0-4ED5-A437-1AC5A16A74A9}"/>
                </a:ext>
              </a:extLst>
            </p:cNvPr>
            <p:cNvCxnSpPr>
              <a:cxnSpLocks noChangeShapeType="1"/>
            </p:cNvCxnSpPr>
            <p:nvPr/>
          </p:nvCxnSpPr>
          <p:spPr bwMode="auto">
            <a:xfrm flipH="1" flipV="1">
              <a:off x="2783651" y="6719207"/>
              <a:ext cx="3024277" cy="86549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68" name="Straight Arrow Connector 167">
              <a:extLst>
                <a:ext uri="{FF2B5EF4-FFF2-40B4-BE49-F238E27FC236}">
                  <a16:creationId xmlns:a16="http://schemas.microsoft.com/office/drawing/2014/main" id="{D4A2336A-4C38-425B-839A-5823546A9B24}"/>
                </a:ext>
              </a:extLst>
            </p:cNvPr>
            <p:cNvCxnSpPr>
              <a:cxnSpLocks noChangeShapeType="1"/>
            </p:cNvCxnSpPr>
            <p:nvPr/>
          </p:nvCxnSpPr>
          <p:spPr bwMode="auto">
            <a:xfrm flipH="1" flipV="1">
              <a:off x="1156731" y="6909212"/>
              <a:ext cx="4595183" cy="71922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69" name="Straight Arrow Connector 168">
              <a:extLst>
                <a:ext uri="{FF2B5EF4-FFF2-40B4-BE49-F238E27FC236}">
                  <a16:creationId xmlns:a16="http://schemas.microsoft.com/office/drawing/2014/main" id="{077899BD-EA7D-4ACB-9A6D-3016207A57DB}"/>
                </a:ext>
              </a:extLst>
            </p:cNvPr>
            <p:cNvCxnSpPr>
              <a:cxnSpLocks noChangeShapeType="1"/>
            </p:cNvCxnSpPr>
            <p:nvPr/>
          </p:nvCxnSpPr>
          <p:spPr bwMode="auto">
            <a:xfrm>
              <a:off x="560491" y="2802576"/>
              <a:ext cx="957532" cy="2390416"/>
            </a:xfrm>
            <a:prstGeom prst="straightConnector1">
              <a:avLst/>
            </a:prstGeom>
            <a:noFill/>
            <a:ln w="9525">
              <a:solidFill>
                <a:srgbClr val="000000"/>
              </a:solidFill>
              <a:round/>
              <a:headEnd type="none" w="med" len="med"/>
              <a:tailEnd type="triangle" w="med" len="med"/>
            </a:ln>
            <a:extLst>
              <a:ext uri="{909E8E84-426E-40DD-AFC4-6F175D3DCCD1}">
                <a14:hiddenFill xmlns:a14="http://schemas.microsoft.com/office/drawing/2010/main">
                  <a:noFill/>
                </a14:hiddenFill>
              </a:ext>
            </a:extLst>
          </p:spPr>
        </p:cxnSp>
        <p:cxnSp>
          <p:nvCxnSpPr>
            <p:cNvPr id="170" name="Straight Arrow Connector 169">
              <a:extLst>
                <a:ext uri="{FF2B5EF4-FFF2-40B4-BE49-F238E27FC236}">
                  <a16:creationId xmlns:a16="http://schemas.microsoft.com/office/drawing/2014/main" id="{B8687F2D-185C-448D-BC36-480D20511A5D}"/>
                </a:ext>
              </a:extLst>
            </p:cNvPr>
            <p:cNvCxnSpPr>
              <a:cxnSpLocks noChangeShapeType="1"/>
            </p:cNvCxnSpPr>
            <p:nvPr/>
          </p:nvCxnSpPr>
          <p:spPr bwMode="auto">
            <a:xfrm>
              <a:off x="6677108" y="6603505"/>
              <a:ext cx="165735" cy="2349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71" name="Oval 170">
              <a:extLst>
                <a:ext uri="{FF2B5EF4-FFF2-40B4-BE49-F238E27FC236}">
                  <a16:creationId xmlns:a16="http://schemas.microsoft.com/office/drawing/2014/main" id="{51809AE7-B2EC-463E-9F9F-451612E53F05}"/>
                </a:ext>
              </a:extLst>
            </p:cNvPr>
            <p:cNvSpPr>
              <a:spLocks noChangeArrowheads="1"/>
            </p:cNvSpPr>
            <p:nvPr/>
          </p:nvSpPr>
          <p:spPr bwMode="auto">
            <a:xfrm>
              <a:off x="3600574" y="4298867"/>
              <a:ext cx="921073" cy="741872"/>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ctr">
                <a:lnSpc>
                  <a:spcPct val="111000"/>
                </a:lnSpc>
                <a:spcAft>
                  <a:spcPts val="1045"/>
                </a:spcAft>
              </a:pPr>
              <a:r>
                <a:rPr lang="en-US" sz="900" dirty="0">
                  <a:solidFill>
                    <a:srgbClr val="000000"/>
                  </a:solidFill>
                  <a:effectLst/>
                  <a:latin typeface="Times New Roman" panose="02020603050405020304" pitchFamily="18" charset="0"/>
                  <a:ea typeface="Times New Roman" panose="02020603050405020304" pitchFamily="18" charset="0"/>
                </a:rPr>
                <a:t>View Answer Paper</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72" name="Oval 171">
              <a:extLst>
                <a:ext uri="{FF2B5EF4-FFF2-40B4-BE49-F238E27FC236}">
                  <a16:creationId xmlns:a16="http://schemas.microsoft.com/office/drawing/2014/main" id="{96B257C3-FF32-452C-B98B-D3E2A1AA270F}"/>
                </a:ext>
              </a:extLst>
            </p:cNvPr>
            <p:cNvSpPr>
              <a:spLocks noChangeArrowheads="1"/>
            </p:cNvSpPr>
            <p:nvPr/>
          </p:nvSpPr>
          <p:spPr bwMode="auto">
            <a:xfrm>
              <a:off x="4633727" y="4298867"/>
              <a:ext cx="983962" cy="828136"/>
            </a:xfrm>
            <a:prstGeom prst="ellipse">
              <a:avLst/>
            </a:prstGeom>
            <a:solidFill>
              <a:srgbClr val="FFFFFF"/>
            </a:solidFill>
            <a:ln w="9525">
              <a:solidFill>
                <a:srgbClr val="000000"/>
              </a:solidFill>
              <a:round/>
              <a:headEnd/>
              <a:tailEnd/>
            </a:ln>
          </p:spPr>
          <p:txBody>
            <a:bodyPr rot="0" vert="horz" wrap="square" lIns="91440" tIns="45720" rIns="91440" bIns="45720" anchor="ctr" anchorCtr="0" upright="1">
              <a:noAutofit/>
            </a:bodyPr>
            <a:lstStyle/>
            <a:p>
              <a:pPr marL="6350" marR="3175" indent="-6350" algn="l">
                <a:lnSpc>
                  <a:spcPct val="111000"/>
                </a:lnSpc>
                <a:spcAft>
                  <a:spcPts val="1045"/>
                </a:spcAft>
              </a:pPr>
              <a:r>
                <a:rPr lang="en-US" sz="800">
                  <a:solidFill>
                    <a:srgbClr val="000000"/>
                  </a:solidFill>
                  <a:effectLst/>
                  <a:latin typeface="Times New Roman" panose="02020603050405020304" pitchFamily="18" charset="0"/>
                  <a:ea typeface="Times New Roman" panose="02020603050405020304" pitchFamily="18" charset="0"/>
                </a:rPr>
                <a:t>Upload Marks and Remarks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73" name="Straight Arrow Connector 172">
              <a:extLst>
                <a:ext uri="{FF2B5EF4-FFF2-40B4-BE49-F238E27FC236}">
                  <a16:creationId xmlns:a16="http://schemas.microsoft.com/office/drawing/2014/main" id="{972A16F1-63D0-4089-842C-40319424FAC6}"/>
                </a:ext>
              </a:extLst>
            </p:cNvPr>
            <p:cNvCxnSpPr>
              <a:cxnSpLocks noChangeShapeType="1"/>
            </p:cNvCxnSpPr>
            <p:nvPr/>
          </p:nvCxnSpPr>
          <p:spPr bwMode="auto">
            <a:xfrm flipH="1">
              <a:off x="3223038" y="3764477"/>
              <a:ext cx="289704" cy="37943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74" name="Straight Arrow Connector 173">
              <a:extLst>
                <a:ext uri="{FF2B5EF4-FFF2-40B4-BE49-F238E27FC236}">
                  <a16:creationId xmlns:a16="http://schemas.microsoft.com/office/drawing/2014/main" id="{8A6DCCA4-F93F-4B19-88B4-F6BD59CB6576}"/>
                </a:ext>
              </a:extLst>
            </p:cNvPr>
            <p:cNvCxnSpPr>
              <a:cxnSpLocks noChangeShapeType="1"/>
            </p:cNvCxnSpPr>
            <p:nvPr/>
          </p:nvCxnSpPr>
          <p:spPr bwMode="auto">
            <a:xfrm flipH="1">
              <a:off x="3935557" y="3835729"/>
              <a:ext cx="45719" cy="473554"/>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75" name="Straight Arrow Connector 174">
              <a:extLst>
                <a:ext uri="{FF2B5EF4-FFF2-40B4-BE49-F238E27FC236}">
                  <a16:creationId xmlns:a16="http://schemas.microsoft.com/office/drawing/2014/main" id="{DA2A3FB1-562B-46AF-9F9B-508DFC2C5B7C}"/>
                </a:ext>
              </a:extLst>
            </p:cNvPr>
            <p:cNvCxnSpPr>
              <a:cxnSpLocks noChangeShapeType="1"/>
            </p:cNvCxnSpPr>
            <p:nvPr/>
          </p:nvCxnSpPr>
          <p:spPr bwMode="auto">
            <a:xfrm>
              <a:off x="4360595" y="3764477"/>
              <a:ext cx="390321" cy="68078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176" name="Straight Arrow Connector 175">
              <a:extLst>
                <a:ext uri="{FF2B5EF4-FFF2-40B4-BE49-F238E27FC236}">
                  <a16:creationId xmlns:a16="http://schemas.microsoft.com/office/drawing/2014/main" id="{895D122A-C687-41B4-B3C6-47671643E83C}"/>
                </a:ext>
              </a:extLst>
            </p:cNvPr>
            <p:cNvCxnSpPr/>
            <p:nvPr/>
          </p:nvCxnSpPr>
          <p:spPr>
            <a:xfrm flipH="1" flipV="1">
              <a:off x="4403395" y="1964376"/>
              <a:ext cx="2068678" cy="4571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7" name="Straight Connector 176">
              <a:extLst>
                <a:ext uri="{FF2B5EF4-FFF2-40B4-BE49-F238E27FC236}">
                  <a16:creationId xmlns:a16="http://schemas.microsoft.com/office/drawing/2014/main" id="{C7D61655-2942-4F26-A6B1-F375817F12D7}"/>
                </a:ext>
              </a:extLst>
            </p:cNvPr>
            <p:cNvCxnSpPr/>
            <p:nvPr/>
          </p:nvCxnSpPr>
          <p:spPr>
            <a:xfrm>
              <a:off x="6438777" y="332509"/>
              <a:ext cx="38862" cy="3057093"/>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1432475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2197662"/>
            <a:ext cx="5878800" cy="1303800"/>
          </a:xfrm>
          <a:prstGeom prst="rect">
            <a:avLst/>
          </a:prstGeom>
        </p:spPr>
        <p:txBody>
          <a:bodyPr spcFirstLastPara="1" wrap="square" lIns="0" tIns="0" rIns="0" bIns="0" anchor="b" anchorCtr="0">
            <a:noAutofit/>
          </a:bodyPr>
          <a:lstStyle/>
          <a:p>
            <a:br>
              <a:rPr lang="en" sz="4400" dirty="0">
                <a:solidFill>
                  <a:srgbClr val="FCE5CD"/>
                </a:solidFill>
              </a:rPr>
            </a:br>
            <a:r>
              <a:rPr lang="en" sz="4400" dirty="0">
                <a:solidFill>
                  <a:schemeClr val="tx2">
                    <a:lumMod val="25000"/>
                  </a:schemeClr>
                </a:solidFill>
              </a:rPr>
              <a:t>Screen-Shots</a:t>
            </a:r>
            <a:endParaRPr sz="4400" dirty="0">
              <a:solidFill>
                <a:schemeClr val="tx2">
                  <a:lumMod val="25000"/>
                </a:schemeClr>
              </a:solidFill>
            </a:endParaRPr>
          </a:p>
        </p:txBody>
      </p:sp>
    </p:spTree>
    <p:extLst>
      <p:ext uri="{BB962C8B-B14F-4D97-AF65-F5344CB8AC3E}">
        <p14:creationId xmlns:p14="http://schemas.microsoft.com/office/powerpoint/2010/main" val="30214980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25</a:t>
            </a:fld>
            <a:endParaRPr/>
          </a:p>
        </p:txBody>
      </p:sp>
      <p:pic>
        <p:nvPicPr>
          <p:cNvPr id="22" name="Picture 21">
            <a:extLst>
              <a:ext uri="{FF2B5EF4-FFF2-40B4-BE49-F238E27FC236}">
                <a16:creationId xmlns:a16="http://schemas.microsoft.com/office/drawing/2014/main" id="{F23B5EED-B6DF-42CE-B10A-687F73B85EA5}"/>
              </a:ext>
            </a:extLst>
          </p:cNvPr>
          <p:cNvPicPr>
            <a:picLocks noChangeAspect="1"/>
          </p:cNvPicPr>
          <p:nvPr/>
        </p:nvPicPr>
        <p:blipFill>
          <a:blip r:embed="rId3"/>
          <a:stretch>
            <a:fillRect/>
          </a:stretch>
        </p:blipFill>
        <p:spPr>
          <a:xfrm>
            <a:off x="0" y="684393"/>
            <a:ext cx="9144000" cy="5355771"/>
          </a:xfrm>
          <a:prstGeom prst="rect">
            <a:avLst/>
          </a:prstGeom>
        </p:spPr>
      </p:pic>
      <p:sp>
        <p:nvSpPr>
          <p:cNvPr id="26" name="TextBox 25">
            <a:extLst>
              <a:ext uri="{FF2B5EF4-FFF2-40B4-BE49-F238E27FC236}">
                <a16:creationId xmlns:a16="http://schemas.microsoft.com/office/drawing/2014/main" id="{8D7715A5-93D6-4233-BA21-2DC163763F86}"/>
              </a:ext>
            </a:extLst>
          </p:cNvPr>
          <p:cNvSpPr txBox="1"/>
          <p:nvPr/>
        </p:nvSpPr>
        <p:spPr>
          <a:xfrm>
            <a:off x="401933" y="192067"/>
            <a:ext cx="3768133" cy="400110"/>
          </a:xfrm>
          <a:prstGeom prst="rect">
            <a:avLst/>
          </a:prstGeom>
          <a:noFill/>
        </p:spPr>
        <p:txBody>
          <a:bodyPr wrap="square">
            <a:spAutoFit/>
          </a:bodyPr>
          <a:lstStyle/>
          <a:p>
            <a:r>
              <a:rPr lang="en" sz="2000" dirty="0">
                <a:solidFill>
                  <a:schemeClr val="accent2">
                    <a:lumMod val="75000"/>
                  </a:schemeClr>
                </a:solidFill>
                <a:latin typeface="Space Grotesk Light" panose="020B0604020202020204" charset="0"/>
                <a:cs typeface="Space Grotesk Light" panose="020B0604020202020204" charset="0"/>
              </a:rPr>
              <a:t>Home Page</a:t>
            </a:r>
            <a:endParaRPr lang="en-IN" sz="2000" dirty="0">
              <a:solidFill>
                <a:schemeClr val="accent2">
                  <a:lumMod val="75000"/>
                </a:schemeClr>
              </a:solidFill>
              <a:latin typeface="Space Grotesk Light" panose="020B0604020202020204" charset="0"/>
              <a:cs typeface="Space Grotesk Light" panose="020B0604020202020204" charset="0"/>
            </a:endParaRPr>
          </a:p>
        </p:txBody>
      </p:sp>
    </p:spTree>
    <p:extLst>
      <p:ext uri="{BB962C8B-B14F-4D97-AF65-F5344CB8AC3E}">
        <p14:creationId xmlns:p14="http://schemas.microsoft.com/office/powerpoint/2010/main" val="337845052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26</a:t>
            </a:fld>
            <a:endParaRPr/>
          </a:p>
        </p:txBody>
      </p:sp>
      <p:pic>
        <p:nvPicPr>
          <p:cNvPr id="3" name="Picture 2">
            <a:extLst>
              <a:ext uri="{FF2B5EF4-FFF2-40B4-BE49-F238E27FC236}">
                <a16:creationId xmlns:a16="http://schemas.microsoft.com/office/drawing/2014/main" id="{C34ED76F-AA4A-44A4-935E-92A112496FE6}"/>
              </a:ext>
            </a:extLst>
          </p:cNvPr>
          <p:cNvPicPr>
            <a:picLocks noChangeAspect="1"/>
          </p:cNvPicPr>
          <p:nvPr/>
        </p:nvPicPr>
        <p:blipFill>
          <a:blip r:embed="rId3"/>
          <a:stretch>
            <a:fillRect/>
          </a:stretch>
        </p:blipFill>
        <p:spPr>
          <a:xfrm>
            <a:off x="0" y="569034"/>
            <a:ext cx="9144000" cy="5342106"/>
          </a:xfrm>
          <a:prstGeom prst="rect">
            <a:avLst/>
          </a:prstGeom>
        </p:spPr>
      </p:pic>
      <p:sp>
        <p:nvSpPr>
          <p:cNvPr id="5" name="Title 4">
            <a:extLst>
              <a:ext uri="{FF2B5EF4-FFF2-40B4-BE49-F238E27FC236}">
                <a16:creationId xmlns:a16="http://schemas.microsoft.com/office/drawing/2014/main" id="{46D195A6-9E09-4BFE-8FE3-E3B075F78859}"/>
              </a:ext>
            </a:extLst>
          </p:cNvPr>
          <p:cNvSpPr>
            <a:spLocks noGrp="1"/>
          </p:cNvSpPr>
          <p:nvPr>
            <p:ph type="title"/>
          </p:nvPr>
        </p:nvSpPr>
        <p:spPr>
          <a:xfrm>
            <a:off x="473464" y="98664"/>
            <a:ext cx="4651196" cy="403754"/>
          </a:xfrm>
        </p:spPr>
        <p:txBody>
          <a:bodyPr anchor="t"/>
          <a:lstStyle/>
          <a:p>
            <a:r>
              <a:rPr lang="en-US" sz="2400" dirty="0">
                <a:solidFill>
                  <a:schemeClr val="accent2">
                    <a:lumMod val="75000"/>
                  </a:schemeClr>
                </a:solidFill>
              </a:rPr>
              <a:t>Login for Teacher/Students</a:t>
            </a:r>
            <a:endParaRPr lang="en-IN" dirty="0">
              <a:solidFill>
                <a:schemeClr val="accent2">
                  <a:lumMod val="75000"/>
                </a:schemeClr>
              </a:solidFill>
            </a:endParaRPr>
          </a:p>
        </p:txBody>
      </p:sp>
    </p:spTree>
    <p:extLst>
      <p:ext uri="{BB962C8B-B14F-4D97-AF65-F5344CB8AC3E}">
        <p14:creationId xmlns:p14="http://schemas.microsoft.com/office/powerpoint/2010/main" val="242322665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Shape 1007"/>
        <p:cNvGrpSpPr/>
        <p:nvPr/>
      </p:nvGrpSpPr>
      <p:grpSpPr>
        <a:xfrm>
          <a:off x="0" y="0"/>
          <a:ext cx="0" cy="0"/>
          <a:chOff x="0" y="0"/>
          <a:chExt cx="0" cy="0"/>
        </a:xfrm>
      </p:grpSpPr>
      <p:sp>
        <p:nvSpPr>
          <p:cNvPr id="5" name="Title 4">
            <a:extLst>
              <a:ext uri="{FF2B5EF4-FFF2-40B4-BE49-F238E27FC236}">
                <a16:creationId xmlns:a16="http://schemas.microsoft.com/office/drawing/2014/main" id="{D6BCD59E-B7E7-46AF-9BDA-26929E6F35AB}"/>
              </a:ext>
            </a:extLst>
          </p:cNvPr>
          <p:cNvSpPr>
            <a:spLocks noGrp="1"/>
          </p:cNvSpPr>
          <p:nvPr>
            <p:ph type="title"/>
          </p:nvPr>
        </p:nvSpPr>
        <p:spPr>
          <a:xfrm>
            <a:off x="482320" y="100484"/>
            <a:ext cx="4846351" cy="403754"/>
          </a:xfrm>
        </p:spPr>
        <p:txBody>
          <a:bodyPr anchor="t"/>
          <a:lstStyle/>
          <a:p>
            <a:r>
              <a:rPr lang="en-US" sz="2400" dirty="0">
                <a:solidFill>
                  <a:schemeClr val="accent2">
                    <a:lumMod val="75000"/>
                  </a:schemeClr>
                </a:solidFill>
              </a:rPr>
              <a:t>Registration Page of a Student</a:t>
            </a:r>
            <a:endParaRPr lang="en-IN" dirty="0">
              <a:solidFill>
                <a:schemeClr val="accent2">
                  <a:lumMod val="75000"/>
                </a:schemeClr>
              </a:solidFill>
            </a:endParaRPr>
          </a:p>
        </p:txBody>
      </p:sp>
      <p:sp>
        <p:nvSpPr>
          <p:cNvPr id="1010" name="Google Shape;1010;p25"/>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27</a:t>
            </a:fld>
            <a:endParaRPr/>
          </a:p>
        </p:txBody>
      </p:sp>
      <p:pic>
        <p:nvPicPr>
          <p:cNvPr id="4" name="Picture 3">
            <a:extLst>
              <a:ext uri="{FF2B5EF4-FFF2-40B4-BE49-F238E27FC236}">
                <a16:creationId xmlns:a16="http://schemas.microsoft.com/office/drawing/2014/main" id="{11F36D5D-9AC6-406A-AE44-B0EDE20B502C}"/>
              </a:ext>
            </a:extLst>
          </p:cNvPr>
          <p:cNvPicPr>
            <a:picLocks noChangeAspect="1"/>
          </p:cNvPicPr>
          <p:nvPr/>
        </p:nvPicPr>
        <p:blipFill>
          <a:blip r:embed="rId3"/>
          <a:stretch>
            <a:fillRect/>
          </a:stretch>
        </p:blipFill>
        <p:spPr>
          <a:xfrm>
            <a:off x="0" y="611611"/>
            <a:ext cx="9144000" cy="5256951"/>
          </a:xfrm>
          <a:prstGeom prst="rect">
            <a:avLst/>
          </a:prstGeom>
        </p:spPr>
      </p:pic>
    </p:spTree>
    <p:extLst>
      <p:ext uri="{BB962C8B-B14F-4D97-AF65-F5344CB8AC3E}">
        <p14:creationId xmlns:p14="http://schemas.microsoft.com/office/powerpoint/2010/main" val="358005038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Shape 1007"/>
        <p:cNvGrpSpPr/>
        <p:nvPr/>
      </p:nvGrpSpPr>
      <p:grpSpPr>
        <a:xfrm>
          <a:off x="0" y="0"/>
          <a:ext cx="0" cy="0"/>
          <a:chOff x="0" y="0"/>
          <a:chExt cx="0" cy="0"/>
        </a:xfrm>
      </p:grpSpPr>
      <p:sp>
        <p:nvSpPr>
          <p:cNvPr id="1010" name="Google Shape;1010;p25"/>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28</a:t>
            </a:fld>
            <a:endParaRPr/>
          </a:p>
        </p:txBody>
      </p:sp>
      <p:pic>
        <p:nvPicPr>
          <p:cNvPr id="3" name="Picture 2">
            <a:extLst>
              <a:ext uri="{FF2B5EF4-FFF2-40B4-BE49-F238E27FC236}">
                <a16:creationId xmlns:a16="http://schemas.microsoft.com/office/drawing/2014/main" id="{0C01C8D8-84AE-4FE1-BF64-5640DA1A035B}"/>
              </a:ext>
            </a:extLst>
          </p:cNvPr>
          <p:cNvPicPr>
            <a:picLocks noChangeAspect="1"/>
          </p:cNvPicPr>
          <p:nvPr/>
        </p:nvPicPr>
        <p:blipFill>
          <a:blip r:embed="rId3"/>
          <a:stretch>
            <a:fillRect/>
          </a:stretch>
        </p:blipFill>
        <p:spPr>
          <a:xfrm>
            <a:off x="0" y="597745"/>
            <a:ext cx="9144000" cy="5284683"/>
          </a:xfrm>
          <a:prstGeom prst="rect">
            <a:avLst/>
          </a:prstGeom>
        </p:spPr>
      </p:pic>
      <p:sp>
        <p:nvSpPr>
          <p:cNvPr id="5" name="Title 4">
            <a:extLst>
              <a:ext uri="{FF2B5EF4-FFF2-40B4-BE49-F238E27FC236}">
                <a16:creationId xmlns:a16="http://schemas.microsoft.com/office/drawing/2014/main" id="{00E3D918-3BE2-4E25-9390-05338C697B7D}"/>
              </a:ext>
            </a:extLst>
          </p:cNvPr>
          <p:cNvSpPr>
            <a:spLocks noGrp="1"/>
          </p:cNvSpPr>
          <p:nvPr>
            <p:ph type="title"/>
          </p:nvPr>
        </p:nvSpPr>
        <p:spPr>
          <a:xfrm>
            <a:off x="473464" y="98664"/>
            <a:ext cx="4651196" cy="403754"/>
          </a:xfrm>
        </p:spPr>
        <p:txBody>
          <a:bodyPr anchor="t"/>
          <a:lstStyle/>
          <a:p>
            <a:r>
              <a:rPr lang="en-US" sz="2400" dirty="0">
                <a:solidFill>
                  <a:schemeClr val="accent2">
                    <a:lumMod val="75000"/>
                  </a:schemeClr>
                </a:solidFill>
              </a:rPr>
              <a:t>Registration Page of a Teacher</a:t>
            </a:r>
            <a:endParaRPr lang="en-IN" dirty="0">
              <a:solidFill>
                <a:schemeClr val="accent2">
                  <a:lumMod val="75000"/>
                </a:schemeClr>
              </a:solidFill>
            </a:endParaRPr>
          </a:p>
        </p:txBody>
      </p:sp>
    </p:spTree>
    <p:extLst>
      <p:ext uri="{BB962C8B-B14F-4D97-AF65-F5344CB8AC3E}">
        <p14:creationId xmlns:p14="http://schemas.microsoft.com/office/powerpoint/2010/main" val="235630288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A778C5"/>
            </a:gs>
            <a:gs pos="72000">
              <a:srgbClr val="F8C2C2"/>
            </a:gs>
            <a:gs pos="100000">
              <a:srgbClr val="FFE599"/>
            </a:gs>
          </a:gsLst>
          <a:lin ang="5400700" scaled="0"/>
        </a:gradFill>
        <a:effectLst/>
      </p:bgPr>
    </p:bg>
    <p:spTree>
      <p:nvGrpSpPr>
        <p:cNvPr id="1" name="Shape 1077"/>
        <p:cNvGrpSpPr/>
        <p:nvPr/>
      </p:nvGrpSpPr>
      <p:grpSpPr>
        <a:xfrm>
          <a:off x="0" y="0"/>
          <a:ext cx="0" cy="0"/>
          <a:chOff x="0" y="0"/>
          <a:chExt cx="0" cy="0"/>
        </a:xfrm>
      </p:grpSpPr>
      <p:sp>
        <p:nvSpPr>
          <p:cNvPr id="1080" name="Google Shape;1080;p27"/>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29</a:t>
            </a:fld>
            <a:endParaRPr>
              <a:solidFill>
                <a:schemeClr val="lt1"/>
              </a:solidFill>
            </a:endParaRPr>
          </a:p>
        </p:txBody>
      </p:sp>
      <p:sp>
        <p:nvSpPr>
          <p:cNvPr id="1078" name="Google Shape;1078;p27"/>
          <p:cNvSpPr txBox="1">
            <a:spLocks noGrp="1"/>
          </p:cNvSpPr>
          <p:nvPr>
            <p:ph type="ctrTitle" idx="4294967295"/>
          </p:nvPr>
        </p:nvSpPr>
        <p:spPr>
          <a:xfrm>
            <a:off x="855662" y="2263865"/>
            <a:ext cx="7432675" cy="1160463"/>
          </a:xfrm>
          <a:prstGeom prst="rect">
            <a:avLst/>
          </a:prstGeom>
        </p:spPr>
        <p:txBody>
          <a:bodyPr spcFirstLastPara="1" wrap="square" lIns="0" tIns="0" rIns="0" bIns="0" anchor="b" anchorCtr="0">
            <a:noAutofit/>
          </a:bodyPr>
          <a:lstStyle/>
          <a:p>
            <a:pPr algn="ctr"/>
            <a:br>
              <a:rPr lang="en" sz="4400" dirty="0">
                <a:solidFill>
                  <a:srgbClr val="FCE5CD"/>
                </a:solidFill>
              </a:rPr>
            </a:br>
            <a:r>
              <a:rPr lang="en" sz="4400" dirty="0">
                <a:solidFill>
                  <a:schemeClr val="tx1">
                    <a:lumMod val="90000"/>
                    <a:lumOff val="10000"/>
                  </a:schemeClr>
                </a:solidFill>
              </a:rPr>
              <a:t>Class Diagram</a:t>
            </a:r>
            <a:endParaRPr sz="4400" dirty="0">
              <a:solidFill>
                <a:schemeClr val="tx1">
                  <a:lumMod val="90000"/>
                  <a:lumOff val="10000"/>
                </a:schemeClr>
              </a:solidFill>
            </a:endParaRPr>
          </a:p>
        </p:txBody>
      </p:sp>
    </p:spTree>
    <p:extLst>
      <p:ext uri="{BB962C8B-B14F-4D97-AF65-F5344CB8AC3E}">
        <p14:creationId xmlns:p14="http://schemas.microsoft.com/office/powerpoint/2010/main" val="2724228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2312D-603B-44A1-BF4C-A07294E663F3}"/>
              </a:ext>
            </a:extLst>
          </p:cNvPr>
          <p:cNvSpPr>
            <a:spLocks noGrp="1"/>
          </p:cNvSpPr>
          <p:nvPr>
            <p:ph type="title"/>
          </p:nvPr>
        </p:nvSpPr>
        <p:spPr>
          <a:xfrm>
            <a:off x="794340" y="1351962"/>
            <a:ext cx="6240900" cy="618309"/>
          </a:xfrm>
        </p:spPr>
        <p:txBody>
          <a:bodyPr/>
          <a:lstStyle/>
          <a:p>
            <a:r>
              <a:rPr lang="en-US" b="1" dirty="0"/>
              <a:t> Domain Description</a:t>
            </a:r>
            <a:br>
              <a:rPr lang="en-US" b="1" dirty="0"/>
            </a:br>
            <a:endParaRPr lang="en-IN" dirty="0"/>
          </a:p>
        </p:txBody>
      </p:sp>
      <p:sp>
        <p:nvSpPr>
          <p:cNvPr id="3" name="Text Placeholder 2">
            <a:extLst>
              <a:ext uri="{FF2B5EF4-FFF2-40B4-BE49-F238E27FC236}">
                <a16:creationId xmlns:a16="http://schemas.microsoft.com/office/drawing/2014/main" id="{BDF04702-1AA0-4C93-9A25-6CE29E2D3AA1}"/>
              </a:ext>
            </a:extLst>
          </p:cNvPr>
          <p:cNvSpPr>
            <a:spLocks noGrp="1"/>
          </p:cNvSpPr>
          <p:nvPr>
            <p:ph type="body" idx="1"/>
          </p:nvPr>
        </p:nvSpPr>
        <p:spPr>
          <a:xfrm>
            <a:off x="794340" y="1864761"/>
            <a:ext cx="2932500" cy="2935800"/>
          </a:xfrm>
        </p:spPr>
        <p:txBody>
          <a:bodyPr/>
          <a:lstStyle/>
          <a:p>
            <a:pPr marL="101600" indent="0">
              <a:buNone/>
            </a:pPr>
            <a:r>
              <a:rPr lang="en-US" sz="1400" b="1" dirty="0"/>
              <a:t>A learning system which is based on formalized teaching but with the help of electronic resources is known as E-Learning System. </a:t>
            </a:r>
          </a:p>
          <a:p>
            <a:pPr marL="101600" indent="0">
              <a:buNone/>
            </a:pPr>
            <a:endParaRPr lang="en-US" sz="1400" b="1" dirty="0"/>
          </a:p>
          <a:p>
            <a:pPr marL="101600" indent="0">
              <a:buNone/>
            </a:pPr>
            <a:r>
              <a:rPr lang="en-IN" sz="1400" b="1" dirty="0">
                <a:latin typeface="Space Grotesk Light" panose="020B0604020202020204" charset="0"/>
                <a:ea typeface="Calibri" panose="020F0502020204030204" pitchFamily="34" charset="0"/>
                <a:cs typeface="Space Grotesk Light" panose="020B0604020202020204" charset="0"/>
              </a:rPr>
              <a:t>While teaching can be based in or out of the classrooms, the use of computers and the Internet forms the major component of E-Learning. </a:t>
            </a:r>
            <a:endParaRPr lang="en-IN" sz="1400" dirty="0"/>
          </a:p>
        </p:txBody>
      </p:sp>
      <p:sp>
        <p:nvSpPr>
          <p:cNvPr id="5" name="Slide Number Placeholder 4">
            <a:extLst>
              <a:ext uri="{FF2B5EF4-FFF2-40B4-BE49-F238E27FC236}">
                <a16:creationId xmlns:a16="http://schemas.microsoft.com/office/drawing/2014/main" id="{A1A4177B-821B-4930-BE98-0B2AA9D5C080}"/>
              </a:ext>
            </a:extLst>
          </p:cNvPr>
          <p:cNvSpPr>
            <a:spLocks noGrp="1"/>
          </p:cNvSpPr>
          <p:nvPr>
            <p:ph type="sldNum" idx="12"/>
          </p:nvPr>
        </p:nvSpPr>
        <p:spPr/>
        <p:txBody>
          <a:bodyPr/>
          <a:lstStyle/>
          <a:p>
            <a:fld id="{00000000-1234-1234-1234-123412341234}" type="slidenum">
              <a:rPr lang="en" smtClean="0"/>
              <a:pPr/>
              <a:t>3</a:t>
            </a:fld>
            <a:endParaRPr lang="en"/>
          </a:p>
        </p:txBody>
      </p:sp>
      <p:pic>
        <p:nvPicPr>
          <p:cNvPr id="7" name="Picture 6">
            <a:extLst>
              <a:ext uri="{FF2B5EF4-FFF2-40B4-BE49-F238E27FC236}">
                <a16:creationId xmlns:a16="http://schemas.microsoft.com/office/drawing/2014/main" id="{AF0CDF54-C3B5-4B69-BC60-EE7B5D9A38C9}"/>
              </a:ext>
            </a:extLst>
          </p:cNvPr>
          <p:cNvPicPr>
            <a:picLocks noChangeAspect="1"/>
          </p:cNvPicPr>
          <p:nvPr/>
        </p:nvPicPr>
        <p:blipFill>
          <a:blip r:embed="rId3"/>
          <a:stretch>
            <a:fillRect/>
          </a:stretch>
        </p:blipFill>
        <p:spPr>
          <a:xfrm>
            <a:off x="4526667" y="1864761"/>
            <a:ext cx="4162773" cy="2783477"/>
          </a:xfrm>
          <a:prstGeom prst="rect">
            <a:avLst/>
          </a:prstGeom>
        </p:spPr>
      </p:pic>
    </p:spTree>
    <p:extLst>
      <p:ext uri="{BB962C8B-B14F-4D97-AF65-F5344CB8AC3E}">
        <p14:creationId xmlns:p14="http://schemas.microsoft.com/office/powerpoint/2010/main" val="402126489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07"/>
        <p:cNvGrpSpPr/>
        <p:nvPr/>
      </p:nvGrpSpPr>
      <p:grpSpPr>
        <a:xfrm>
          <a:off x="0" y="0"/>
          <a:ext cx="0" cy="0"/>
          <a:chOff x="0" y="0"/>
          <a:chExt cx="0" cy="0"/>
        </a:xfrm>
      </p:grpSpPr>
      <p:grpSp>
        <p:nvGrpSpPr>
          <p:cNvPr id="4" name="Group 3">
            <a:extLst>
              <a:ext uri="{FF2B5EF4-FFF2-40B4-BE49-F238E27FC236}">
                <a16:creationId xmlns:a16="http://schemas.microsoft.com/office/drawing/2014/main" id="{9E3A1199-97E4-493B-80DD-76EBCF309B79}"/>
              </a:ext>
            </a:extLst>
          </p:cNvPr>
          <p:cNvGrpSpPr/>
          <p:nvPr/>
        </p:nvGrpSpPr>
        <p:grpSpPr>
          <a:xfrm>
            <a:off x="175934" y="55005"/>
            <a:ext cx="8792131" cy="6257014"/>
            <a:chOff x="117192" y="120762"/>
            <a:chExt cx="6300885" cy="9838584"/>
          </a:xfrm>
        </p:grpSpPr>
        <p:cxnSp>
          <p:nvCxnSpPr>
            <p:cNvPr id="5" name="Straight Connector 4">
              <a:extLst>
                <a:ext uri="{FF2B5EF4-FFF2-40B4-BE49-F238E27FC236}">
                  <a16:creationId xmlns:a16="http://schemas.microsoft.com/office/drawing/2014/main" id="{23051279-E864-4496-A505-CA1CBFB7DA32}"/>
                </a:ext>
              </a:extLst>
            </p:cNvPr>
            <p:cNvCxnSpPr>
              <a:cxnSpLocks/>
            </p:cNvCxnSpPr>
            <p:nvPr/>
          </p:nvCxnSpPr>
          <p:spPr>
            <a:xfrm flipH="1" flipV="1">
              <a:off x="2771353" y="3603529"/>
              <a:ext cx="3176" cy="1365643"/>
            </a:xfrm>
            <a:prstGeom prst="line">
              <a:avLst/>
            </a:prstGeom>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BD18AC10-E678-436E-99A5-DD4133D9E036}"/>
                </a:ext>
              </a:extLst>
            </p:cNvPr>
            <p:cNvCxnSpPr/>
            <p:nvPr/>
          </p:nvCxnSpPr>
          <p:spPr>
            <a:xfrm>
              <a:off x="2047875" y="3028950"/>
              <a:ext cx="176149" cy="0"/>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0ED780D9-64C2-443C-82A2-2B21374B3B2A}"/>
                </a:ext>
              </a:extLst>
            </p:cNvPr>
            <p:cNvCxnSpPr>
              <a:cxnSpLocks/>
              <a:endCxn id="46" idx="0"/>
            </p:cNvCxnSpPr>
            <p:nvPr/>
          </p:nvCxnSpPr>
          <p:spPr>
            <a:xfrm flipH="1">
              <a:off x="6216361" y="3603530"/>
              <a:ext cx="1" cy="692005"/>
            </a:xfrm>
            <a:prstGeom prst="line">
              <a:avLst/>
            </a:prstGeom>
          </p:spPr>
          <p:style>
            <a:lnRef idx="1">
              <a:schemeClr val="dk1"/>
            </a:lnRef>
            <a:fillRef idx="0">
              <a:schemeClr val="dk1"/>
            </a:fillRef>
            <a:effectRef idx="0">
              <a:schemeClr val="dk1"/>
            </a:effectRef>
            <a:fontRef idx="minor">
              <a:schemeClr val="tx1"/>
            </a:fontRef>
          </p:style>
        </p:cxnSp>
        <p:grpSp>
          <p:nvGrpSpPr>
            <p:cNvPr id="8" name="Group 7">
              <a:extLst>
                <a:ext uri="{FF2B5EF4-FFF2-40B4-BE49-F238E27FC236}">
                  <a16:creationId xmlns:a16="http://schemas.microsoft.com/office/drawing/2014/main" id="{76A1EDCD-EA47-4129-9346-FC3BB275B78A}"/>
                </a:ext>
              </a:extLst>
            </p:cNvPr>
            <p:cNvGrpSpPr/>
            <p:nvPr/>
          </p:nvGrpSpPr>
          <p:grpSpPr>
            <a:xfrm>
              <a:off x="425269" y="441325"/>
              <a:ext cx="1619504" cy="3853950"/>
              <a:chOff x="-2919" y="-119894"/>
              <a:chExt cx="1408809" cy="4158077"/>
            </a:xfrm>
          </p:grpSpPr>
          <p:sp>
            <p:nvSpPr>
              <p:cNvPr id="90" name="Rectangle 89">
                <a:extLst>
                  <a:ext uri="{FF2B5EF4-FFF2-40B4-BE49-F238E27FC236}">
                    <a16:creationId xmlns:a16="http://schemas.microsoft.com/office/drawing/2014/main" id="{E3FD8239-3E78-4B31-9C2D-38F8D6F57D11}"/>
                  </a:ext>
                </a:extLst>
              </p:cNvPr>
              <p:cNvSpPr/>
              <p:nvPr/>
            </p:nvSpPr>
            <p:spPr>
              <a:xfrm>
                <a:off x="0" y="276043"/>
                <a:ext cx="1405890" cy="1347663"/>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900" dirty="0">
                    <a:effectLst/>
                    <a:latin typeface="Calibri" panose="020F0502020204030204" pitchFamily="34" charset="0"/>
                    <a:ea typeface="Caladea"/>
                    <a:cs typeface="Calibri" panose="020F0502020204030204" pitchFamily="34" charset="0"/>
                  </a:rPr>
                  <a:t>-Id: string</a:t>
                </a:r>
                <a:endParaRPr lang="en-IN" sz="900" dirty="0">
                  <a:effectLst/>
                  <a:latin typeface="Calibri" panose="020F0502020204030204" pitchFamily="34" charset="0"/>
                  <a:ea typeface="Caladea"/>
                  <a:cs typeface="Calibri" panose="020F0502020204030204" pitchFamily="34" charset="0"/>
                </a:endParaRPr>
              </a:p>
              <a:p>
                <a:pPr algn="ctr"/>
                <a:r>
                  <a:rPr lang="en-US" sz="900" dirty="0">
                    <a:effectLst/>
                    <a:latin typeface="Calibri" panose="020F0502020204030204" pitchFamily="34" charset="0"/>
                    <a:ea typeface="Caladea"/>
                    <a:cs typeface="Calibri" panose="020F0502020204030204" pitchFamily="34" charset="0"/>
                  </a:rPr>
                  <a:t>-Name: string</a:t>
                </a:r>
                <a:endParaRPr lang="en-IN" sz="900" dirty="0">
                  <a:effectLst/>
                  <a:latin typeface="Calibri" panose="020F0502020204030204" pitchFamily="34" charset="0"/>
                  <a:ea typeface="Caladea"/>
                  <a:cs typeface="Calibri" panose="020F0502020204030204" pitchFamily="34" charset="0"/>
                </a:endParaRPr>
              </a:p>
              <a:p>
                <a:pPr algn="ctr"/>
                <a:r>
                  <a:rPr lang="en-US" sz="900" dirty="0">
                    <a:effectLst/>
                    <a:latin typeface="Calibri" panose="020F0502020204030204" pitchFamily="34" charset="0"/>
                    <a:ea typeface="Caladea"/>
                    <a:cs typeface="Calibri" panose="020F0502020204030204" pitchFamily="34" charset="0"/>
                  </a:rPr>
                  <a:t>-Email: string</a:t>
                </a:r>
                <a:endParaRPr lang="en-IN" sz="900" dirty="0">
                  <a:effectLst/>
                  <a:latin typeface="Calibri" panose="020F0502020204030204" pitchFamily="34" charset="0"/>
                  <a:ea typeface="Caladea"/>
                  <a:cs typeface="Calibri" panose="020F0502020204030204" pitchFamily="34" charset="0"/>
                </a:endParaRPr>
              </a:p>
              <a:p>
                <a:pPr algn="ctr"/>
                <a:r>
                  <a:rPr lang="en-US" sz="900" dirty="0">
                    <a:effectLst/>
                    <a:latin typeface="Calibri" panose="020F0502020204030204" pitchFamily="34" charset="0"/>
                    <a:ea typeface="Caladea"/>
                    <a:cs typeface="Calibri" panose="020F0502020204030204" pitchFamily="34" charset="0"/>
                  </a:rPr>
                  <a:t>-Address: string</a:t>
                </a:r>
                <a:endParaRPr lang="en-IN" sz="900" dirty="0">
                  <a:effectLst/>
                  <a:latin typeface="Calibri" panose="020F0502020204030204" pitchFamily="34" charset="0"/>
                  <a:ea typeface="Caladea"/>
                  <a:cs typeface="Calibri" panose="020F0502020204030204" pitchFamily="34" charset="0"/>
                </a:endParaRPr>
              </a:p>
              <a:p>
                <a:pPr algn="ctr"/>
                <a:r>
                  <a:rPr lang="en-US" sz="900" dirty="0">
                    <a:effectLst/>
                    <a:latin typeface="Calibri" panose="020F0502020204030204" pitchFamily="34" charset="0"/>
                    <a:ea typeface="Caladea"/>
                    <a:cs typeface="Calibri" panose="020F0502020204030204" pitchFamily="34" charset="0"/>
                  </a:rPr>
                  <a:t>-Phone No: int</a:t>
                </a:r>
                <a:endParaRPr lang="en-IN" sz="900" dirty="0">
                  <a:effectLst/>
                  <a:latin typeface="Calibri" panose="020F0502020204030204" pitchFamily="34" charset="0"/>
                  <a:ea typeface="Caladea"/>
                  <a:cs typeface="Calibri" panose="020F0502020204030204" pitchFamily="34" charset="0"/>
                </a:endParaRPr>
              </a:p>
            </p:txBody>
          </p:sp>
          <p:sp>
            <p:nvSpPr>
              <p:cNvPr id="91" name="Rectangle 90">
                <a:extLst>
                  <a:ext uri="{FF2B5EF4-FFF2-40B4-BE49-F238E27FC236}">
                    <a16:creationId xmlns:a16="http://schemas.microsoft.com/office/drawing/2014/main" id="{74BFF830-B1BB-40D9-A4F0-9717861F8F02}"/>
                  </a:ext>
                </a:extLst>
              </p:cNvPr>
              <p:cNvSpPr/>
              <p:nvPr/>
            </p:nvSpPr>
            <p:spPr>
              <a:xfrm>
                <a:off x="0" y="-119894"/>
                <a:ext cx="1405890" cy="39543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Admin</a:t>
                </a:r>
                <a:endParaRPr lang="en-IN" sz="1100" dirty="0">
                  <a:effectLst/>
                  <a:latin typeface="Calibri" panose="020F0502020204030204" pitchFamily="34" charset="0"/>
                  <a:ea typeface="Caladea"/>
                  <a:cs typeface="Calibri" panose="020F0502020204030204" pitchFamily="34" charset="0"/>
                </a:endParaRPr>
              </a:p>
            </p:txBody>
          </p:sp>
          <p:sp>
            <p:nvSpPr>
              <p:cNvPr id="92" name="Rectangle 91">
                <a:extLst>
                  <a:ext uri="{FF2B5EF4-FFF2-40B4-BE49-F238E27FC236}">
                    <a16:creationId xmlns:a16="http://schemas.microsoft.com/office/drawing/2014/main" id="{5AAF2817-5476-42E9-AE85-54DFA8DCD86A}"/>
                  </a:ext>
                </a:extLst>
              </p:cNvPr>
              <p:cNvSpPr/>
              <p:nvPr/>
            </p:nvSpPr>
            <p:spPr>
              <a:xfrm>
                <a:off x="-2919" y="1605086"/>
                <a:ext cx="1405890" cy="243309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AddNewTeacher</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ModifyTeachers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RemoveTeachers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ModifyStudents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AddNewAdmin</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ModifyAdmin</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AddNewCourses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ModifyCourses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ManagePayments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p:txBody>
          </p:sp>
        </p:grpSp>
        <p:grpSp>
          <p:nvGrpSpPr>
            <p:cNvPr id="9" name="Group 8">
              <a:extLst>
                <a:ext uri="{FF2B5EF4-FFF2-40B4-BE49-F238E27FC236}">
                  <a16:creationId xmlns:a16="http://schemas.microsoft.com/office/drawing/2014/main" id="{BFC04E44-197D-4997-AF92-BEC4C228F750}"/>
                </a:ext>
              </a:extLst>
            </p:cNvPr>
            <p:cNvGrpSpPr/>
            <p:nvPr/>
          </p:nvGrpSpPr>
          <p:grpSpPr>
            <a:xfrm>
              <a:off x="499100" y="4920976"/>
              <a:ext cx="1424251" cy="2468051"/>
              <a:chOff x="70475" y="377573"/>
              <a:chExt cx="1424251" cy="2468192"/>
            </a:xfrm>
          </p:grpSpPr>
          <p:sp>
            <p:nvSpPr>
              <p:cNvPr id="87" name="Rectangle 86">
                <a:extLst>
                  <a:ext uri="{FF2B5EF4-FFF2-40B4-BE49-F238E27FC236}">
                    <a16:creationId xmlns:a16="http://schemas.microsoft.com/office/drawing/2014/main" id="{49AE4DFF-DF48-4DD0-81E2-FD60F8471BD6}"/>
                  </a:ext>
                </a:extLst>
              </p:cNvPr>
              <p:cNvSpPr/>
              <p:nvPr/>
            </p:nvSpPr>
            <p:spPr>
              <a:xfrm>
                <a:off x="71691" y="377573"/>
                <a:ext cx="1423035" cy="32267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Student</a:t>
                </a:r>
                <a:endParaRPr lang="en-IN" sz="1100" dirty="0">
                  <a:effectLst/>
                  <a:latin typeface="Calibri" panose="020F0502020204030204" pitchFamily="34" charset="0"/>
                  <a:ea typeface="Caladea"/>
                  <a:cs typeface="Calibri" panose="020F0502020204030204" pitchFamily="34" charset="0"/>
                </a:endParaRPr>
              </a:p>
            </p:txBody>
          </p:sp>
          <p:sp>
            <p:nvSpPr>
              <p:cNvPr id="88" name="Rectangle 87">
                <a:extLst>
                  <a:ext uri="{FF2B5EF4-FFF2-40B4-BE49-F238E27FC236}">
                    <a16:creationId xmlns:a16="http://schemas.microsoft.com/office/drawing/2014/main" id="{C15BD60B-7BEE-4025-A0D7-1F6D1B38876E}"/>
                  </a:ext>
                </a:extLst>
              </p:cNvPr>
              <p:cNvSpPr/>
              <p:nvPr/>
            </p:nvSpPr>
            <p:spPr>
              <a:xfrm>
                <a:off x="71690" y="708396"/>
                <a:ext cx="1422716" cy="106644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050" dirty="0">
                    <a:effectLst/>
                    <a:latin typeface="Calibri" panose="020F0502020204030204" pitchFamily="34" charset="0"/>
                    <a:ea typeface="Caladea"/>
                    <a:cs typeface="Calibri" panose="020F0502020204030204" pitchFamily="34" charset="0"/>
                  </a:rPr>
                  <a:t>+Id: string</a:t>
                </a:r>
                <a:endParaRPr lang="en-IN" sz="1050" dirty="0">
                  <a:effectLst/>
                  <a:latin typeface="Calibri" panose="020F0502020204030204" pitchFamily="34" charset="0"/>
                  <a:ea typeface="Caladea"/>
                  <a:cs typeface="Calibri" panose="020F0502020204030204" pitchFamily="34" charset="0"/>
                </a:endParaRPr>
              </a:p>
              <a:p>
                <a:pPr algn="ctr"/>
                <a:r>
                  <a:rPr lang="en-US" sz="1050" dirty="0">
                    <a:effectLst/>
                    <a:latin typeface="Calibri" panose="020F0502020204030204" pitchFamily="34" charset="0"/>
                    <a:ea typeface="Caladea"/>
                    <a:cs typeface="Calibri" panose="020F0502020204030204" pitchFamily="34" charset="0"/>
                  </a:rPr>
                  <a:t>-Name: string</a:t>
                </a:r>
                <a:endParaRPr lang="en-IN" sz="1050" dirty="0">
                  <a:effectLst/>
                  <a:latin typeface="Calibri" panose="020F0502020204030204" pitchFamily="34" charset="0"/>
                  <a:ea typeface="Caladea"/>
                  <a:cs typeface="Calibri" panose="020F0502020204030204" pitchFamily="34" charset="0"/>
                </a:endParaRPr>
              </a:p>
              <a:p>
                <a:pPr algn="ctr"/>
                <a:r>
                  <a:rPr lang="en-US" sz="1050" dirty="0">
                    <a:effectLst/>
                    <a:latin typeface="Calibri" panose="020F0502020204030204" pitchFamily="34" charset="0"/>
                    <a:ea typeface="Caladea"/>
                    <a:cs typeface="Calibri" panose="020F0502020204030204" pitchFamily="34" charset="0"/>
                  </a:rPr>
                  <a:t>-Address: string</a:t>
                </a:r>
                <a:endParaRPr lang="en-IN" sz="1050" dirty="0">
                  <a:effectLst/>
                  <a:latin typeface="Calibri" panose="020F0502020204030204" pitchFamily="34" charset="0"/>
                  <a:ea typeface="Caladea"/>
                  <a:cs typeface="Calibri" panose="020F0502020204030204" pitchFamily="34" charset="0"/>
                </a:endParaRPr>
              </a:p>
              <a:p>
                <a:pPr algn="ctr"/>
                <a:r>
                  <a:rPr lang="en-US" sz="1050" dirty="0">
                    <a:effectLst/>
                    <a:latin typeface="Calibri" panose="020F0502020204030204" pitchFamily="34" charset="0"/>
                    <a:ea typeface="Caladea"/>
                    <a:cs typeface="Calibri" panose="020F0502020204030204" pitchFamily="34" charset="0"/>
                  </a:rPr>
                  <a:t>-Phone No: int</a:t>
                </a:r>
                <a:endParaRPr lang="en-IN" sz="1050" dirty="0">
                  <a:effectLst/>
                  <a:latin typeface="Calibri" panose="020F0502020204030204" pitchFamily="34" charset="0"/>
                  <a:ea typeface="Caladea"/>
                  <a:cs typeface="Calibri" panose="020F0502020204030204" pitchFamily="34" charset="0"/>
                </a:endParaRPr>
              </a:p>
            </p:txBody>
          </p:sp>
          <p:sp>
            <p:nvSpPr>
              <p:cNvPr id="89" name="Rectangle 88">
                <a:extLst>
                  <a:ext uri="{FF2B5EF4-FFF2-40B4-BE49-F238E27FC236}">
                    <a16:creationId xmlns:a16="http://schemas.microsoft.com/office/drawing/2014/main" id="{AF841C03-C52D-4365-BF0A-67B6B133D1F9}"/>
                  </a:ext>
                </a:extLst>
              </p:cNvPr>
              <p:cNvSpPr/>
              <p:nvPr/>
            </p:nvSpPr>
            <p:spPr>
              <a:xfrm>
                <a:off x="70475" y="1779324"/>
                <a:ext cx="1423035" cy="106644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a:t>
                </a:r>
                <a:r>
                  <a:rPr lang="en-US" sz="1100" dirty="0" err="1">
                    <a:effectLst/>
                    <a:latin typeface="Calibri" panose="020F0502020204030204" pitchFamily="34" charset="0"/>
                    <a:ea typeface="Caladea"/>
                    <a:cs typeface="Calibri" panose="020F0502020204030204" pitchFamily="34" charset="0"/>
                  </a:rPr>
                  <a:t>EnrolForCourses</a:t>
                </a:r>
                <a:r>
                  <a:rPr lang="en-US" sz="1100" dirty="0">
                    <a:effectLst/>
                    <a:latin typeface="Calibri" panose="020F0502020204030204" pitchFamily="34" charset="0"/>
                    <a:ea typeface="Caladea"/>
                    <a:cs typeface="Calibri" panose="020F0502020204030204" pitchFamily="34" charset="0"/>
                  </a:rPr>
                  <a:t>()</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a:t>
                </a:r>
                <a:r>
                  <a:rPr lang="en-US" sz="1100" dirty="0" err="1">
                    <a:effectLst/>
                    <a:latin typeface="Calibri" panose="020F0502020204030204" pitchFamily="34" charset="0"/>
                    <a:ea typeface="Caladea"/>
                    <a:cs typeface="Calibri" panose="020F0502020204030204" pitchFamily="34" charset="0"/>
                  </a:rPr>
                  <a:t>BrowseContent</a:t>
                </a:r>
                <a:r>
                  <a:rPr lang="en-US" sz="1100" dirty="0">
                    <a:effectLst/>
                    <a:latin typeface="Calibri" panose="020F0502020204030204" pitchFamily="34" charset="0"/>
                    <a:ea typeface="Caladea"/>
                    <a:cs typeface="Calibri" panose="020F0502020204030204" pitchFamily="34" charset="0"/>
                  </a:rPr>
                  <a:t>()</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a:t>
                </a:r>
                <a:r>
                  <a:rPr lang="en-US" sz="1100" dirty="0" err="1">
                    <a:effectLst/>
                    <a:latin typeface="Calibri" panose="020F0502020204030204" pitchFamily="34" charset="0"/>
                    <a:ea typeface="Caladea"/>
                    <a:cs typeface="Calibri" panose="020F0502020204030204" pitchFamily="34" charset="0"/>
                  </a:rPr>
                  <a:t>MakesPayments</a:t>
                </a:r>
                <a:r>
                  <a:rPr lang="en-US" sz="1100" dirty="0">
                    <a:effectLst/>
                    <a:latin typeface="Calibri" panose="020F0502020204030204" pitchFamily="34" charset="0"/>
                    <a:ea typeface="Caladea"/>
                    <a:cs typeface="Calibri" panose="020F0502020204030204" pitchFamily="34" charset="0"/>
                  </a:rPr>
                  <a:t>()</a:t>
                </a:r>
                <a:endParaRPr lang="en-IN" sz="1100" dirty="0">
                  <a:effectLst/>
                  <a:latin typeface="Calibri" panose="020F0502020204030204" pitchFamily="34" charset="0"/>
                  <a:ea typeface="Caladea"/>
                  <a:cs typeface="Calibri" panose="020F0502020204030204" pitchFamily="34" charset="0"/>
                </a:endParaRPr>
              </a:p>
            </p:txBody>
          </p:sp>
        </p:grpSp>
        <p:grpSp>
          <p:nvGrpSpPr>
            <p:cNvPr id="10" name="Group 9">
              <a:extLst>
                <a:ext uri="{FF2B5EF4-FFF2-40B4-BE49-F238E27FC236}">
                  <a16:creationId xmlns:a16="http://schemas.microsoft.com/office/drawing/2014/main" id="{619E5BFB-5689-43E3-9603-F34CB01A76B4}"/>
                </a:ext>
              </a:extLst>
            </p:cNvPr>
            <p:cNvGrpSpPr/>
            <p:nvPr/>
          </p:nvGrpSpPr>
          <p:grpSpPr>
            <a:xfrm>
              <a:off x="2791168" y="376679"/>
              <a:ext cx="1339776" cy="2490924"/>
              <a:chOff x="-9182" y="-471046"/>
              <a:chExt cx="1339776" cy="2490924"/>
            </a:xfrm>
          </p:grpSpPr>
          <p:sp>
            <p:nvSpPr>
              <p:cNvPr id="84" name="Rectangle 83">
                <a:extLst>
                  <a:ext uri="{FF2B5EF4-FFF2-40B4-BE49-F238E27FC236}">
                    <a16:creationId xmlns:a16="http://schemas.microsoft.com/office/drawing/2014/main" id="{A28F9776-D7E9-40BE-B7ED-25413E730953}"/>
                  </a:ext>
                </a:extLst>
              </p:cNvPr>
              <p:cNvSpPr/>
              <p:nvPr/>
            </p:nvSpPr>
            <p:spPr>
              <a:xfrm>
                <a:off x="-9182" y="-471046"/>
                <a:ext cx="1337095" cy="454728"/>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Teacher</a:t>
                </a:r>
                <a:endParaRPr lang="en-IN" sz="1100" dirty="0">
                  <a:effectLst/>
                  <a:latin typeface="Calibri" panose="020F0502020204030204" pitchFamily="34" charset="0"/>
                  <a:ea typeface="Caladea"/>
                  <a:cs typeface="Calibri" panose="020F0502020204030204" pitchFamily="34" charset="0"/>
                </a:endParaRPr>
              </a:p>
            </p:txBody>
          </p:sp>
          <p:sp>
            <p:nvSpPr>
              <p:cNvPr id="85" name="Rectangle 84">
                <a:extLst>
                  <a:ext uri="{FF2B5EF4-FFF2-40B4-BE49-F238E27FC236}">
                    <a16:creationId xmlns:a16="http://schemas.microsoft.com/office/drawing/2014/main" id="{8E211BBC-6574-4B81-B20B-946E97DCFE61}"/>
                  </a:ext>
                </a:extLst>
              </p:cNvPr>
              <p:cNvSpPr/>
              <p:nvPr/>
            </p:nvSpPr>
            <p:spPr>
              <a:xfrm>
                <a:off x="-8762" y="-20149"/>
                <a:ext cx="1336675" cy="100746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+Id: string</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-Name: string</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-Email: string</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-Phone No: int</a:t>
                </a:r>
                <a:endParaRPr lang="en-IN" sz="1000" dirty="0">
                  <a:effectLst/>
                  <a:latin typeface="Calibri" panose="020F0502020204030204" pitchFamily="34" charset="0"/>
                  <a:ea typeface="Caladea"/>
                  <a:cs typeface="Calibri" panose="020F0502020204030204" pitchFamily="34" charset="0"/>
                </a:endParaRPr>
              </a:p>
            </p:txBody>
          </p:sp>
          <p:sp>
            <p:nvSpPr>
              <p:cNvPr id="86" name="Rectangle 85">
                <a:extLst>
                  <a:ext uri="{FF2B5EF4-FFF2-40B4-BE49-F238E27FC236}">
                    <a16:creationId xmlns:a16="http://schemas.microsoft.com/office/drawing/2014/main" id="{F1B6E451-881D-464C-893B-27D990655BBF}"/>
                  </a:ext>
                </a:extLst>
              </p:cNvPr>
              <p:cNvSpPr/>
              <p:nvPr/>
            </p:nvSpPr>
            <p:spPr>
              <a:xfrm>
                <a:off x="-6081" y="983906"/>
                <a:ext cx="1336675" cy="103597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AddLectures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ManageCourses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ManagesSchedules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ManagesExam</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p:txBody>
          </p:sp>
        </p:grpSp>
        <p:grpSp>
          <p:nvGrpSpPr>
            <p:cNvPr id="11" name="Group 10">
              <a:extLst>
                <a:ext uri="{FF2B5EF4-FFF2-40B4-BE49-F238E27FC236}">
                  <a16:creationId xmlns:a16="http://schemas.microsoft.com/office/drawing/2014/main" id="{A7F30435-53D8-440D-8ADF-7734BE85E16E}"/>
                </a:ext>
              </a:extLst>
            </p:cNvPr>
            <p:cNvGrpSpPr/>
            <p:nvPr/>
          </p:nvGrpSpPr>
          <p:grpSpPr>
            <a:xfrm>
              <a:off x="3266655" y="2981325"/>
              <a:ext cx="1340270" cy="1892881"/>
              <a:chOff x="-420" y="0"/>
              <a:chExt cx="1340270" cy="1892881"/>
            </a:xfrm>
          </p:grpSpPr>
          <p:sp>
            <p:nvSpPr>
              <p:cNvPr id="81" name="Rectangle 80">
                <a:extLst>
                  <a:ext uri="{FF2B5EF4-FFF2-40B4-BE49-F238E27FC236}">
                    <a16:creationId xmlns:a16="http://schemas.microsoft.com/office/drawing/2014/main" id="{B599CA4F-759C-4EE2-942C-5493532982D6}"/>
                  </a:ext>
                </a:extLst>
              </p:cNvPr>
              <p:cNvSpPr/>
              <p:nvPr/>
            </p:nvSpPr>
            <p:spPr>
              <a:xfrm>
                <a:off x="0" y="0"/>
                <a:ext cx="1337095" cy="23222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Schedule</a:t>
                </a:r>
                <a:endParaRPr lang="en-IN" sz="1100" dirty="0">
                  <a:effectLst/>
                  <a:latin typeface="Calibri" panose="020F0502020204030204" pitchFamily="34" charset="0"/>
                  <a:ea typeface="Caladea"/>
                  <a:cs typeface="Calibri" panose="020F0502020204030204" pitchFamily="34" charset="0"/>
                </a:endParaRPr>
              </a:p>
            </p:txBody>
          </p:sp>
          <p:sp>
            <p:nvSpPr>
              <p:cNvPr id="82" name="Rectangle 81">
                <a:extLst>
                  <a:ext uri="{FF2B5EF4-FFF2-40B4-BE49-F238E27FC236}">
                    <a16:creationId xmlns:a16="http://schemas.microsoft.com/office/drawing/2014/main" id="{15F45AEE-4096-4FC4-A7E9-07B911B1735A}"/>
                  </a:ext>
                </a:extLst>
              </p:cNvPr>
              <p:cNvSpPr/>
              <p:nvPr/>
            </p:nvSpPr>
            <p:spPr>
              <a:xfrm>
                <a:off x="3175" y="252559"/>
                <a:ext cx="1336675" cy="84402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800" dirty="0">
                    <a:effectLst/>
                    <a:latin typeface="Calibri" panose="020F0502020204030204" pitchFamily="34" charset="0"/>
                    <a:ea typeface="Caladea"/>
                    <a:cs typeface="Calibri" panose="020F0502020204030204" pitchFamily="34" charset="0"/>
                  </a:rPr>
                  <a:t>+Id: string</a:t>
                </a:r>
                <a:endParaRPr lang="en-IN" sz="800" dirty="0">
                  <a:effectLst/>
                  <a:latin typeface="Calibri" panose="020F0502020204030204" pitchFamily="34" charset="0"/>
                  <a:ea typeface="Caladea"/>
                  <a:cs typeface="Calibri" panose="020F0502020204030204" pitchFamily="34" charset="0"/>
                </a:endParaRPr>
              </a:p>
              <a:p>
                <a:pPr algn="ctr"/>
                <a:r>
                  <a:rPr lang="en-US" sz="800" dirty="0">
                    <a:effectLst/>
                    <a:latin typeface="Calibri" panose="020F0502020204030204" pitchFamily="34" charset="0"/>
                    <a:ea typeface="Caladea"/>
                    <a:cs typeface="Calibri" panose="020F0502020204030204" pitchFamily="34" charset="0"/>
                  </a:rPr>
                  <a:t>+Date: int</a:t>
                </a:r>
                <a:endParaRPr lang="en-IN" sz="800" dirty="0">
                  <a:effectLst/>
                  <a:latin typeface="Calibri" panose="020F0502020204030204" pitchFamily="34" charset="0"/>
                  <a:ea typeface="Caladea"/>
                  <a:cs typeface="Calibri" panose="020F0502020204030204" pitchFamily="34" charset="0"/>
                </a:endParaRPr>
              </a:p>
              <a:p>
                <a:pPr algn="ctr"/>
                <a:r>
                  <a:rPr lang="en-US" sz="800" dirty="0">
                    <a:effectLst/>
                    <a:latin typeface="Calibri" panose="020F0502020204030204" pitchFamily="34" charset="0"/>
                    <a:ea typeface="Caladea"/>
                    <a:cs typeface="Calibri" panose="020F0502020204030204" pitchFamily="34" charset="0"/>
                  </a:rPr>
                  <a:t>+Time: int</a:t>
                </a:r>
                <a:endParaRPr lang="en-IN" sz="800" dirty="0">
                  <a:effectLst/>
                  <a:latin typeface="Calibri" panose="020F0502020204030204" pitchFamily="34" charset="0"/>
                  <a:ea typeface="Caladea"/>
                  <a:cs typeface="Calibri" panose="020F0502020204030204" pitchFamily="34" charset="0"/>
                </a:endParaRPr>
              </a:p>
              <a:p>
                <a:pPr algn="ctr"/>
                <a:r>
                  <a:rPr lang="en-US" sz="800" dirty="0">
                    <a:effectLst/>
                    <a:latin typeface="Calibri" panose="020F0502020204030204" pitchFamily="34" charset="0"/>
                    <a:ea typeface="Caladea"/>
                    <a:cs typeface="Calibri" panose="020F0502020204030204" pitchFamily="34" charset="0"/>
                  </a:rPr>
                  <a:t>+</a:t>
                </a:r>
                <a:r>
                  <a:rPr lang="en-US" sz="800" dirty="0" err="1">
                    <a:effectLst/>
                    <a:latin typeface="Calibri" panose="020F0502020204030204" pitchFamily="34" charset="0"/>
                    <a:ea typeface="Caladea"/>
                    <a:cs typeface="Calibri" panose="020F0502020204030204" pitchFamily="34" charset="0"/>
                  </a:rPr>
                  <a:t>TeacherId</a:t>
                </a:r>
                <a:r>
                  <a:rPr lang="en-US" sz="800" dirty="0">
                    <a:effectLst/>
                    <a:latin typeface="Calibri" panose="020F0502020204030204" pitchFamily="34" charset="0"/>
                    <a:ea typeface="Caladea"/>
                    <a:cs typeface="Calibri" panose="020F0502020204030204" pitchFamily="34" charset="0"/>
                  </a:rPr>
                  <a:t>: string</a:t>
                </a:r>
                <a:endParaRPr lang="en-IN" sz="800" dirty="0">
                  <a:effectLst/>
                  <a:latin typeface="Calibri" panose="020F0502020204030204" pitchFamily="34" charset="0"/>
                  <a:ea typeface="Caladea"/>
                  <a:cs typeface="Calibri" panose="020F0502020204030204" pitchFamily="34" charset="0"/>
                </a:endParaRPr>
              </a:p>
            </p:txBody>
          </p:sp>
          <p:sp>
            <p:nvSpPr>
              <p:cNvPr id="83" name="Rectangle 82">
                <a:extLst>
                  <a:ext uri="{FF2B5EF4-FFF2-40B4-BE49-F238E27FC236}">
                    <a16:creationId xmlns:a16="http://schemas.microsoft.com/office/drawing/2014/main" id="{AB4B3440-8768-4BCE-95ED-A7EBCB8DF0C6}"/>
                  </a:ext>
                </a:extLst>
              </p:cNvPr>
              <p:cNvSpPr/>
              <p:nvPr/>
            </p:nvSpPr>
            <p:spPr>
              <a:xfrm>
                <a:off x="-420" y="1096589"/>
                <a:ext cx="1336675" cy="7962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900" dirty="0">
                    <a:effectLst/>
                    <a:latin typeface="Calibri" panose="020F0502020204030204" pitchFamily="34" charset="0"/>
                    <a:ea typeface="Caladea"/>
                    <a:cs typeface="Calibri" panose="020F0502020204030204" pitchFamily="34" charset="0"/>
                  </a:rPr>
                  <a:t>+</a:t>
                </a:r>
                <a:r>
                  <a:rPr lang="en-US" sz="900" dirty="0" err="1">
                    <a:effectLst/>
                    <a:latin typeface="Calibri" panose="020F0502020204030204" pitchFamily="34" charset="0"/>
                    <a:ea typeface="Caladea"/>
                    <a:cs typeface="Calibri" panose="020F0502020204030204" pitchFamily="34" charset="0"/>
                  </a:rPr>
                  <a:t>AddSchedules</a:t>
                </a:r>
                <a:r>
                  <a:rPr lang="en-US" sz="900" dirty="0">
                    <a:effectLst/>
                    <a:latin typeface="Calibri" panose="020F0502020204030204" pitchFamily="34" charset="0"/>
                    <a:ea typeface="Caladea"/>
                    <a:cs typeface="Calibri" panose="020F0502020204030204" pitchFamily="34" charset="0"/>
                  </a:rPr>
                  <a:t>()</a:t>
                </a:r>
                <a:endParaRPr lang="en-IN" sz="900" dirty="0">
                  <a:effectLst/>
                  <a:latin typeface="Calibri" panose="020F0502020204030204" pitchFamily="34" charset="0"/>
                  <a:ea typeface="Caladea"/>
                  <a:cs typeface="Calibri" panose="020F0502020204030204" pitchFamily="34" charset="0"/>
                </a:endParaRPr>
              </a:p>
              <a:p>
                <a:pPr algn="ctr"/>
                <a:r>
                  <a:rPr lang="en-US" sz="900" dirty="0">
                    <a:effectLst/>
                    <a:latin typeface="Calibri" panose="020F0502020204030204" pitchFamily="34" charset="0"/>
                    <a:ea typeface="Caladea"/>
                    <a:cs typeface="Calibri" panose="020F0502020204030204" pitchFamily="34" charset="0"/>
                  </a:rPr>
                  <a:t>+</a:t>
                </a:r>
                <a:r>
                  <a:rPr lang="en-US" sz="900" dirty="0" err="1">
                    <a:effectLst/>
                    <a:latin typeface="Calibri" panose="020F0502020204030204" pitchFamily="34" charset="0"/>
                    <a:ea typeface="Caladea"/>
                    <a:cs typeface="Calibri" panose="020F0502020204030204" pitchFamily="34" charset="0"/>
                  </a:rPr>
                  <a:t>DeleteSchedules</a:t>
                </a:r>
                <a:r>
                  <a:rPr lang="en-US" sz="900" dirty="0">
                    <a:effectLst/>
                    <a:latin typeface="Calibri" panose="020F0502020204030204" pitchFamily="34" charset="0"/>
                    <a:ea typeface="Caladea"/>
                    <a:cs typeface="Calibri" panose="020F0502020204030204" pitchFamily="34" charset="0"/>
                  </a:rPr>
                  <a:t>()</a:t>
                </a:r>
                <a:endParaRPr lang="en-IN" sz="900" dirty="0">
                  <a:effectLst/>
                  <a:latin typeface="Calibri" panose="020F0502020204030204" pitchFamily="34" charset="0"/>
                  <a:ea typeface="Caladea"/>
                  <a:cs typeface="Calibri" panose="020F0502020204030204" pitchFamily="34" charset="0"/>
                </a:endParaRPr>
              </a:p>
              <a:p>
                <a:pPr algn="ctr"/>
                <a:r>
                  <a:rPr lang="en-US" sz="900" dirty="0">
                    <a:effectLst/>
                    <a:latin typeface="Calibri" panose="020F0502020204030204" pitchFamily="34" charset="0"/>
                    <a:ea typeface="Caladea"/>
                    <a:cs typeface="Calibri" panose="020F0502020204030204" pitchFamily="34" charset="0"/>
                  </a:rPr>
                  <a:t>+</a:t>
                </a:r>
                <a:r>
                  <a:rPr lang="en-US" sz="900" dirty="0" err="1">
                    <a:effectLst/>
                    <a:latin typeface="Calibri" panose="020F0502020204030204" pitchFamily="34" charset="0"/>
                    <a:ea typeface="Caladea"/>
                    <a:cs typeface="Calibri" panose="020F0502020204030204" pitchFamily="34" charset="0"/>
                  </a:rPr>
                  <a:t>EditSchedules</a:t>
                </a:r>
                <a:r>
                  <a:rPr lang="en-US" sz="900" dirty="0">
                    <a:effectLst/>
                    <a:latin typeface="Calibri" panose="020F0502020204030204" pitchFamily="34" charset="0"/>
                    <a:ea typeface="Caladea"/>
                    <a:cs typeface="Calibri" panose="020F0502020204030204" pitchFamily="34" charset="0"/>
                  </a:rPr>
                  <a:t>()</a:t>
                </a:r>
                <a:endParaRPr lang="en-IN" sz="900" dirty="0">
                  <a:effectLst/>
                  <a:latin typeface="Calibri" panose="020F0502020204030204" pitchFamily="34" charset="0"/>
                  <a:ea typeface="Caladea"/>
                  <a:cs typeface="Calibri" panose="020F0502020204030204" pitchFamily="34" charset="0"/>
                </a:endParaRPr>
              </a:p>
            </p:txBody>
          </p:sp>
        </p:grpSp>
        <p:grpSp>
          <p:nvGrpSpPr>
            <p:cNvPr id="12" name="Group 11">
              <a:extLst>
                <a:ext uri="{FF2B5EF4-FFF2-40B4-BE49-F238E27FC236}">
                  <a16:creationId xmlns:a16="http://schemas.microsoft.com/office/drawing/2014/main" id="{0F0FCCDF-F16F-4737-AE75-C6C2B6647FAA}"/>
                </a:ext>
              </a:extLst>
            </p:cNvPr>
            <p:cNvGrpSpPr/>
            <p:nvPr/>
          </p:nvGrpSpPr>
          <p:grpSpPr>
            <a:xfrm>
              <a:off x="2625725" y="4990820"/>
              <a:ext cx="1340270" cy="1884334"/>
              <a:chOff x="-3175" y="5842"/>
              <a:chExt cx="1340270" cy="1190947"/>
            </a:xfrm>
          </p:grpSpPr>
          <p:sp>
            <p:nvSpPr>
              <p:cNvPr id="78" name="Rectangle 77">
                <a:extLst>
                  <a:ext uri="{FF2B5EF4-FFF2-40B4-BE49-F238E27FC236}">
                    <a16:creationId xmlns:a16="http://schemas.microsoft.com/office/drawing/2014/main" id="{FBBBB056-8FBB-4CD5-B8E3-1EF79C454036}"/>
                  </a:ext>
                </a:extLst>
              </p:cNvPr>
              <p:cNvSpPr/>
              <p:nvPr/>
            </p:nvSpPr>
            <p:spPr>
              <a:xfrm>
                <a:off x="0" y="5842"/>
                <a:ext cx="1337095" cy="27805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Payment Management</a:t>
                </a:r>
                <a:endParaRPr lang="en-IN" sz="1100" dirty="0">
                  <a:effectLst/>
                  <a:latin typeface="Calibri" panose="020F0502020204030204" pitchFamily="34" charset="0"/>
                  <a:ea typeface="Caladea"/>
                  <a:cs typeface="Calibri" panose="020F0502020204030204" pitchFamily="34" charset="0"/>
                </a:endParaRPr>
              </a:p>
            </p:txBody>
          </p:sp>
          <p:sp>
            <p:nvSpPr>
              <p:cNvPr id="79" name="Rectangle 78">
                <a:extLst>
                  <a:ext uri="{FF2B5EF4-FFF2-40B4-BE49-F238E27FC236}">
                    <a16:creationId xmlns:a16="http://schemas.microsoft.com/office/drawing/2014/main" id="{301062C9-6ED1-49B2-8179-FA6B12DF02BD}"/>
                  </a:ext>
                </a:extLst>
              </p:cNvPr>
              <p:cNvSpPr/>
              <p:nvPr/>
            </p:nvSpPr>
            <p:spPr>
              <a:xfrm>
                <a:off x="0" y="278015"/>
                <a:ext cx="1336675" cy="52567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800" dirty="0">
                    <a:effectLst/>
                    <a:latin typeface="Calibri" panose="020F0502020204030204" pitchFamily="34" charset="0"/>
                    <a:ea typeface="Caladea"/>
                    <a:cs typeface="Calibri" panose="020F0502020204030204" pitchFamily="34" charset="0"/>
                  </a:rPr>
                  <a:t>+Id: string</a:t>
                </a:r>
                <a:endParaRPr lang="en-IN" sz="800" dirty="0">
                  <a:effectLst/>
                  <a:latin typeface="Calibri" panose="020F0502020204030204" pitchFamily="34" charset="0"/>
                  <a:ea typeface="Caladea"/>
                  <a:cs typeface="Calibri" panose="020F0502020204030204" pitchFamily="34" charset="0"/>
                </a:endParaRPr>
              </a:p>
              <a:p>
                <a:pPr algn="ctr"/>
                <a:r>
                  <a:rPr lang="en-US" sz="800" dirty="0">
                    <a:effectLst/>
                    <a:latin typeface="Calibri" panose="020F0502020204030204" pitchFamily="34" charset="0"/>
                    <a:ea typeface="Caladea"/>
                    <a:cs typeface="Calibri" panose="020F0502020204030204" pitchFamily="34" charset="0"/>
                  </a:rPr>
                  <a:t>-</a:t>
                </a:r>
                <a:r>
                  <a:rPr lang="en-US" sz="800" dirty="0" err="1">
                    <a:effectLst/>
                    <a:latin typeface="Calibri" panose="020F0502020204030204" pitchFamily="34" charset="0"/>
                    <a:ea typeface="Caladea"/>
                    <a:cs typeface="Calibri" panose="020F0502020204030204" pitchFamily="34" charset="0"/>
                  </a:rPr>
                  <a:t>StudentId</a:t>
                </a:r>
                <a:r>
                  <a:rPr lang="en-US" sz="800" dirty="0">
                    <a:effectLst/>
                    <a:latin typeface="Calibri" panose="020F0502020204030204" pitchFamily="34" charset="0"/>
                    <a:ea typeface="Caladea"/>
                    <a:cs typeface="Calibri" panose="020F0502020204030204" pitchFamily="34" charset="0"/>
                  </a:rPr>
                  <a:t>: string</a:t>
                </a:r>
                <a:endParaRPr lang="en-IN" sz="800" dirty="0">
                  <a:effectLst/>
                  <a:latin typeface="Calibri" panose="020F0502020204030204" pitchFamily="34" charset="0"/>
                  <a:ea typeface="Caladea"/>
                  <a:cs typeface="Calibri" panose="020F0502020204030204" pitchFamily="34" charset="0"/>
                </a:endParaRPr>
              </a:p>
              <a:p>
                <a:pPr algn="ctr"/>
                <a:r>
                  <a:rPr lang="en-US" sz="800" dirty="0">
                    <a:effectLst/>
                    <a:latin typeface="Calibri" panose="020F0502020204030204" pitchFamily="34" charset="0"/>
                    <a:ea typeface="Caladea"/>
                    <a:cs typeface="Calibri" panose="020F0502020204030204" pitchFamily="34" charset="0"/>
                  </a:rPr>
                  <a:t>-</a:t>
                </a:r>
                <a:r>
                  <a:rPr lang="en-US" sz="800" dirty="0" err="1">
                    <a:effectLst/>
                    <a:latin typeface="Calibri" panose="020F0502020204030204" pitchFamily="34" charset="0"/>
                    <a:ea typeface="Caladea"/>
                    <a:cs typeface="Calibri" panose="020F0502020204030204" pitchFamily="34" charset="0"/>
                  </a:rPr>
                  <a:t>CourseId</a:t>
                </a:r>
                <a:r>
                  <a:rPr lang="en-US" sz="800" dirty="0">
                    <a:effectLst/>
                    <a:latin typeface="Calibri" panose="020F0502020204030204" pitchFamily="34" charset="0"/>
                    <a:ea typeface="Caladea"/>
                    <a:cs typeface="Calibri" panose="020F0502020204030204" pitchFamily="34" charset="0"/>
                  </a:rPr>
                  <a:t>: string</a:t>
                </a:r>
                <a:endParaRPr lang="en-IN" sz="800" dirty="0">
                  <a:effectLst/>
                  <a:latin typeface="Calibri" panose="020F0502020204030204" pitchFamily="34" charset="0"/>
                  <a:ea typeface="Caladea"/>
                  <a:cs typeface="Calibri" panose="020F0502020204030204" pitchFamily="34" charset="0"/>
                </a:endParaRPr>
              </a:p>
              <a:p>
                <a:pPr algn="ctr"/>
                <a:r>
                  <a:rPr lang="en-US" sz="800" dirty="0">
                    <a:effectLst/>
                    <a:latin typeface="Calibri" panose="020F0502020204030204" pitchFamily="34" charset="0"/>
                    <a:ea typeface="Caladea"/>
                    <a:cs typeface="Calibri" panose="020F0502020204030204" pitchFamily="34" charset="0"/>
                  </a:rPr>
                  <a:t>-</a:t>
                </a:r>
                <a:r>
                  <a:rPr lang="en-US" sz="800" dirty="0" err="1">
                    <a:effectLst/>
                    <a:latin typeface="Calibri" panose="020F0502020204030204" pitchFamily="34" charset="0"/>
                    <a:ea typeface="Caladea"/>
                    <a:cs typeface="Calibri" panose="020F0502020204030204" pitchFamily="34" charset="0"/>
                  </a:rPr>
                  <a:t>CourseFee</a:t>
                </a:r>
                <a:r>
                  <a:rPr lang="en-US" sz="800" dirty="0">
                    <a:effectLst/>
                    <a:latin typeface="Calibri" panose="020F0502020204030204" pitchFamily="34" charset="0"/>
                    <a:ea typeface="Caladea"/>
                    <a:cs typeface="Calibri" panose="020F0502020204030204" pitchFamily="34" charset="0"/>
                  </a:rPr>
                  <a:t>: string</a:t>
                </a:r>
                <a:endParaRPr lang="en-IN" sz="800" dirty="0">
                  <a:effectLst/>
                  <a:latin typeface="Calibri" panose="020F0502020204030204" pitchFamily="34" charset="0"/>
                  <a:ea typeface="Caladea"/>
                  <a:cs typeface="Calibri" panose="020F0502020204030204" pitchFamily="34" charset="0"/>
                </a:endParaRPr>
              </a:p>
            </p:txBody>
          </p:sp>
          <p:sp>
            <p:nvSpPr>
              <p:cNvPr id="80" name="Rectangle 79">
                <a:extLst>
                  <a:ext uri="{FF2B5EF4-FFF2-40B4-BE49-F238E27FC236}">
                    <a16:creationId xmlns:a16="http://schemas.microsoft.com/office/drawing/2014/main" id="{D494F3C0-4A15-4773-91CC-D12C72C7FC9E}"/>
                  </a:ext>
                </a:extLst>
              </p:cNvPr>
              <p:cNvSpPr/>
              <p:nvPr/>
            </p:nvSpPr>
            <p:spPr>
              <a:xfrm>
                <a:off x="-3175" y="803273"/>
                <a:ext cx="1336675" cy="39351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900" dirty="0">
                    <a:effectLst/>
                    <a:latin typeface="Calibri" panose="020F0502020204030204" pitchFamily="34" charset="0"/>
                    <a:ea typeface="Caladea"/>
                    <a:cs typeface="Calibri" panose="020F0502020204030204" pitchFamily="34" charset="0"/>
                  </a:rPr>
                  <a:t>-</a:t>
                </a:r>
                <a:r>
                  <a:rPr lang="en-US" sz="900" dirty="0" err="1">
                    <a:effectLst/>
                    <a:latin typeface="Calibri" panose="020F0502020204030204" pitchFamily="34" charset="0"/>
                    <a:ea typeface="Caladea"/>
                    <a:cs typeface="Calibri" panose="020F0502020204030204" pitchFamily="34" charset="0"/>
                  </a:rPr>
                  <a:t>AddPayment</a:t>
                </a:r>
                <a:r>
                  <a:rPr lang="en-US" sz="900" dirty="0">
                    <a:effectLst/>
                    <a:latin typeface="Calibri" panose="020F0502020204030204" pitchFamily="34" charset="0"/>
                    <a:ea typeface="Caladea"/>
                    <a:cs typeface="Calibri" panose="020F0502020204030204" pitchFamily="34" charset="0"/>
                  </a:rPr>
                  <a:t>()</a:t>
                </a:r>
                <a:endParaRPr lang="en-IN" sz="900" dirty="0">
                  <a:effectLst/>
                  <a:latin typeface="Calibri" panose="020F0502020204030204" pitchFamily="34" charset="0"/>
                  <a:ea typeface="Caladea"/>
                  <a:cs typeface="Calibri" panose="020F0502020204030204" pitchFamily="34" charset="0"/>
                </a:endParaRPr>
              </a:p>
              <a:p>
                <a:pPr algn="ctr"/>
                <a:r>
                  <a:rPr lang="en-US" sz="900" dirty="0">
                    <a:effectLst/>
                    <a:latin typeface="Calibri" panose="020F0502020204030204" pitchFamily="34" charset="0"/>
                    <a:ea typeface="Caladea"/>
                    <a:cs typeface="Calibri" panose="020F0502020204030204" pitchFamily="34" charset="0"/>
                  </a:rPr>
                  <a:t>-</a:t>
                </a:r>
                <a:r>
                  <a:rPr lang="en-US" sz="900" dirty="0" err="1">
                    <a:effectLst/>
                    <a:latin typeface="Calibri" panose="020F0502020204030204" pitchFamily="34" charset="0"/>
                    <a:ea typeface="Caladea"/>
                    <a:cs typeface="Calibri" panose="020F0502020204030204" pitchFamily="34" charset="0"/>
                  </a:rPr>
                  <a:t>EditPayment</a:t>
                </a:r>
                <a:r>
                  <a:rPr lang="en-US" sz="900" dirty="0">
                    <a:effectLst/>
                    <a:latin typeface="Calibri" panose="020F0502020204030204" pitchFamily="34" charset="0"/>
                    <a:ea typeface="Caladea"/>
                    <a:cs typeface="Calibri" panose="020F0502020204030204" pitchFamily="34" charset="0"/>
                  </a:rPr>
                  <a:t>()</a:t>
                </a:r>
                <a:endParaRPr lang="en-IN" sz="900" dirty="0">
                  <a:effectLst/>
                  <a:latin typeface="Calibri" panose="020F0502020204030204" pitchFamily="34" charset="0"/>
                  <a:ea typeface="Caladea"/>
                  <a:cs typeface="Calibri" panose="020F0502020204030204" pitchFamily="34" charset="0"/>
                </a:endParaRPr>
              </a:p>
            </p:txBody>
          </p:sp>
        </p:grpSp>
        <p:grpSp>
          <p:nvGrpSpPr>
            <p:cNvPr id="13" name="Group 12">
              <a:extLst>
                <a:ext uri="{FF2B5EF4-FFF2-40B4-BE49-F238E27FC236}">
                  <a16:creationId xmlns:a16="http://schemas.microsoft.com/office/drawing/2014/main" id="{1717E7C5-0248-45BD-8ED4-54912DFE15BC}"/>
                </a:ext>
              </a:extLst>
            </p:cNvPr>
            <p:cNvGrpSpPr/>
            <p:nvPr/>
          </p:nvGrpSpPr>
          <p:grpSpPr>
            <a:xfrm>
              <a:off x="427281" y="7515225"/>
              <a:ext cx="1424379" cy="2359245"/>
              <a:chOff x="-1344" y="0"/>
              <a:chExt cx="1424379" cy="2359785"/>
            </a:xfrm>
          </p:grpSpPr>
          <p:sp>
            <p:nvSpPr>
              <p:cNvPr id="75" name="Rectangle 74">
                <a:extLst>
                  <a:ext uri="{FF2B5EF4-FFF2-40B4-BE49-F238E27FC236}">
                    <a16:creationId xmlns:a16="http://schemas.microsoft.com/office/drawing/2014/main" id="{DA5895BA-5B07-4BF9-BFF1-2E5710D09B84}"/>
                  </a:ext>
                </a:extLst>
              </p:cNvPr>
              <p:cNvSpPr/>
              <p:nvPr/>
            </p:nvSpPr>
            <p:spPr>
              <a:xfrm>
                <a:off x="0" y="0"/>
                <a:ext cx="1423035" cy="24955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Questions</a:t>
                </a:r>
                <a:endParaRPr lang="en-IN" sz="1100" dirty="0">
                  <a:effectLst/>
                  <a:latin typeface="Calibri" panose="020F0502020204030204" pitchFamily="34" charset="0"/>
                  <a:ea typeface="Caladea"/>
                  <a:cs typeface="Calibri" panose="020F0502020204030204" pitchFamily="34" charset="0"/>
                </a:endParaRPr>
              </a:p>
            </p:txBody>
          </p:sp>
          <p:sp>
            <p:nvSpPr>
              <p:cNvPr id="76" name="Rectangle 75">
                <a:extLst>
                  <a:ext uri="{FF2B5EF4-FFF2-40B4-BE49-F238E27FC236}">
                    <a16:creationId xmlns:a16="http://schemas.microsoft.com/office/drawing/2014/main" id="{A9F556C9-E418-4C06-9D81-DB8310B8797C}"/>
                  </a:ext>
                </a:extLst>
              </p:cNvPr>
              <p:cNvSpPr/>
              <p:nvPr/>
            </p:nvSpPr>
            <p:spPr>
              <a:xfrm>
                <a:off x="1" y="250153"/>
                <a:ext cx="1422716" cy="86673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+Id: string</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+Type: string</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a:t>
                </a:r>
                <a:r>
                  <a:rPr lang="en-US" sz="1100" dirty="0" err="1">
                    <a:effectLst/>
                    <a:latin typeface="Calibri" panose="020F0502020204030204" pitchFamily="34" charset="0"/>
                    <a:ea typeface="Caladea"/>
                    <a:cs typeface="Calibri" panose="020F0502020204030204" pitchFamily="34" charset="0"/>
                  </a:rPr>
                  <a:t>CourseId</a:t>
                </a:r>
                <a:r>
                  <a:rPr lang="en-US" sz="1100" dirty="0">
                    <a:effectLst/>
                    <a:latin typeface="Calibri" panose="020F0502020204030204" pitchFamily="34" charset="0"/>
                    <a:ea typeface="Caladea"/>
                    <a:cs typeface="Calibri" panose="020F0502020204030204" pitchFamily="34" charset="0"/>
                  </a:rPr>
                  <a:t>: string</a:t>
                </a:r>
                <a:endParaRPr lang="en-IN" sz="1100" dirty="0">
                  <a:effectLst/>
                  <a:latin typeface="Calibri" panose="020F0502020204030204" pitchFamily="34" charset="0"/>
                  <a:ea typeface="Caladea"/>
                  <a:cs typeface="Calibri" panose="020F0502020204030204" pitchFamily="34" charset="0"/>
                </a:endParaRPr>
              </a:p>
            </p:txBody>
          </p:sp>
          <p:sp>
            <p:nvSpPr>
              <p:cNvPr id="77" name="Rectangle 76">
                <a:extLst>
                  <a:ext uri="{FF2B5EF4-FFF2-40B4-BE49-F238E27FC236}">
                    <a16:creationId xmlns:a16="http://schemas.microsoft.com/office/drawing/2014/main" id="{8C345882-4138-45B5-B712-66AFF016D0E9}"/>
                  </a:ext>
                </a:extLst>
              </p:cNvPr>
              <p:cNvSpPr/>
              <p:nvPr/>
            </p:nvSpPr>
            <p:spPr>
              <a:xfrm>
                <a:off x="-1344" y="1126283"/>
                <a:ext cx="1423035" cy="123350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GetQuestion</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AddQuestion</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EditQuestion</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DeleteQuestion</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 </a:t>
                </a:r>
                <a:endParaRPr lang="en-IN" sz="1000" dirty="0">
                  <a:effectLst/>
                  <a:latin typeface="Calibri" panose="020F0502020204030204" pitchFamily="34" charset="0"/>
                  <a:ea typeface="Caladea"/>
                  <a:cs typeface="Calibri" panose="020F0502020204030204" pitchFamily="34" charset="0"/>
                </a:endParaRPr>
              </a:p>
            </p:txBody>
          </p:sp>
        </p:grpSp>
        <p:grpSp>
          <p:nvGrpSpPr>
            <p:cNvPr id="14" name="Group 13">
              <a:extLst>
                <a:ext uri="{FF2B5EF4-FFF2-40B4-BE49-F238E27FC236}">
                  <a16:creationId xmlns:a16="http://schemas.microsoft.com/office/drawing/2014/main" id="{DE7935E9-52AE-4B8C-A03D-AD17F423FECE}"/>
                </a:ext>
              </a:extLst>
            </p:cNvPr>
            <p:cNvGrpSpPr/>
            <p:nvPr/>
          </p:nvGrpSpPr>
          <p:grpSpPr>
            <a:xfrm>
              <a:off x="2621831" y="7385826"/>
              <a:ext cx="1572804" cy="2573520"/>
              <a:chOff x="-6419" y="-357104"/>
              <a:chExt cx="1428065" cy="2802433"/>
            </a:xfrm>
          </p:grpSpPr>
          <p:sp>
            <p:nvSpPr>
              <p:cNvPr id="72" name="Rectangle 71">
                <a:extLst>
                  <a:ext uri="{FF2B5EF4-FFF2-40B4-BE49-F238E27FC236}">
                    <a16:creationId xmlns:a16="http://schemas.microsoft.com/office/drawing/2014/main" id="{B38174A1-3159-490C-B964-FBB68E89AE1C}"/>
                  </a:ext>
                </a:extLst>
              </p:cNvPr>
              <p:cNvSpPr/>
              <p:nvPr/>
            </p:nvSpPr>
            <p:spPr>
              <a:xfrm>
                <a:off x="-5635" y="-357104"/>
                <a:ext cx="1423035" cy="31015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Examination</a:t>
                </a:r>
                <a:endParaRPr lang="en-IN" sz="1100" dirty="0">
                  <a:effectLst/>
                  <a:latin typeface="Calibri" panose="020F0502020204030204" pitchFamily="34" charset="0"/>
                  <a:ea typeface="Caladea"/>
                  <a:cs typeface="Calibri" panose="020F0502020204030204" pitchFamily="34" charset="0"/>
                </a:endParaRPr>
              </a:p>
            </p:txBody>
          </p:sp>
          <p:sp>
            <p:nvSpPr>
              <p:cNvPr id="73" name="Rectangle 72">
                <a:extLst>
                  <a:ext uri="{FF2B5EF4-FFF2-40B4-BE49-F238E27FC236}">
                    <a16:creationId xmlns:a16="http://schemas.microsoft.com/office/drawing/2014/main" id="{933111BF-DD02-43CB-8075-CD146E618CC8}"/>
                  </a:ext>
                </a:extLst>
              </p:cNvPr>
              <p:cNvSpPr/>
              <p:nvPr/>
            </p:nvSpPr>
            <p:spPr>
              <a:xfrm>
                <a:off x="-1070" y="-22930"/>
                <a:ext cx="1422716" cy="105314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+Id: string</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+Date: int</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+Time: int</a:t>
                </a:r>
                <a:endParaRPr lang="en-IN" sz="1100" dirty="0">
                  <a:effectLst/>
                  <a:latin typeface="Calibri" panose="020F0502020204030204" pitchFamily="34" charset="0"/>
                  <a:ea typeface="Caladea"/>
                  <a:cs typeface="Calibri" panose="020F0502020204030204" pitchFamily="34" charset="0"/>
                </a:endParaRPr>
              </a:p>
            </p:txBody>
          </p:sp>
          <p:sp>
            <p:nvSpPr>
              <p:cNvPr id="74" name="Rectangle 73">
                <a:extLst>
                  <a:ext uri="{FF2B5EF4-FFF2-40B4-BE49-F238E27FC236}">
                    <a16:creationId xmlns:a16="http://schemas.microsoft.com/office/drawing/2014/main" id="{16A8D267-5268-443A-9B3C-23996CEB6781}"/>
                  </a:ext>
                </a:extLst>
              </p:cNvPr>
              <p:cNvSpPr/>
              <p:nvPr/>
            </p:nvSpPr>
            <p:spPr>
              <a:xfrm>
                <a:off x="-6419" y="1040645"/>
                <a:ext cx="1423035" cy="140468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a:t>
                </a:r>
                <a:r>
                  <a:rPr lang="en-US" sz="1100" dirty="0" err="1">
                    <a:effectLst/>
                    <a:latin typeface="Calibri" panose="020F0502020204030204" pitchFamily="34" charset="0"/>
                    <a:ea typeface="Caladea"/>
                    <a:cs typeface="Calibri" panose="020F0502020204030204" pitchFamily="34" charset="0"/>
                  </a:rPr>
                  <a:t>GetExamination</a:t>
                </a:r>
                <a:r>
                  <a:rPr lang="en-US" sz="1100" dirty="0">
                    <a:effectLst/>
                    <a:latin typeface="Calibri" panose="020F0502020204030204" pitchFamily="34" charset="0"/>
                    <a:ea typeface="Caladea"/>
                    <a:cs typeface="Calibri" panose="020F0502020204030204" pitchFamily="34" charset="0"/>
                  </a:rPr>
                  <a:t>()</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a:t>
                </a:r>
                <a:r>
                  <a:rPr lang="en-US" sz="1100" dirty="0" err="1">
                    <a:effectLst/>
                    <a:latin typeface="Calibri" panose="020F0502020204030204" pitchFamily="34" charset="0"/>
                    <a:ea typeface="Caladea"/>
                    <a:cs typeface="Calibri" panose="020F0502020204030204" pitchFamily="34" charset="0"/>
                  </a:rPr>
                  <a:t>AddExamination</a:t>
                </a:r>
                <a:r>
                  <a:rPr lang="en-US" sz="1100" dirty="0">
                    <a:effectLst/>
                    <a:latin typeface="Calibri" panose="020F0502020204030204" pitchFamily="34" charset="0"/>
                    <a:ea typeface="Caladea"/>
                    <a:cs typeface="Calibri" panose="020F0502020204030204" pitchFamily="34" charset="0"/>
                  </a:rPr>
                  <a:t>()</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a:t>
                </a:r>
                <a:r>
                  <a:rPr lang="en-US" sz="1100" dirty="0" err="1">
                    <a:effectLst/>
                    <a:latin typeface="Calibri" panose="020F0502020204030204" pitchFamily="34" charset="0"/>
                    <a:ea typeface="Caladea"/>
                    <a:cs typeface="Calibri" panose="020F0502020204030204" pitchFamily="34" charset="0"/>
                  </a:rPr>
                  <a:t>EditExamination</a:t>
                </a:r>
                <a:r>
                  <a:rPr lang="en-US" sz="1100" dirty="0">
                    <a:effectLst/>
                    <a:latin typeface="Calibri" panose="020F0502020204030204" pitchFamily="34" charset="0"/>
                    <a:ea typeface="Caladea"/>
                    <a:cs typeface="Calibri" panose="020F0502020204030204" pitchFamily="34" charset="0"/>
                  </a:rPr>
                  <a:t>()</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a:t>
                </a:r>
                <a:r>
                  <a:rPr lang="en-US" sz="1100" dirty="0" err="1">
                    <a:effectLst/>
                    <a:latin typeface="Calibri" panose="020F0502020204030204" pitchFamily="34" charset="0"/>
                    <a:ea typeface="Caladea"/>
                    <a:cs typeface="Calibri" panose="020F0502020204030204" pitchFamily="34" charset="0"/>
                  </a:rPr>
                  <a:t>DeleteExamination</a:t>
                </a:r>
                <a:r>
                  <a:rPr lang="en-US" sz="1100" dirty="0">
                    <a:effectLst/>
                    <a:latin typeface="Calibri" panose="020F0502020204030204" pitchFamily="34" charset="0"/>
                    <a:ea typeface="Caladea"/>
                    <a:cs typeface="Calibri" panose="020F0502020204030204" pitchFamily="34" charset="0"/>
                  </a:rPr>
                  <a:t>()</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 </a:t>
                </a:r>
                <a:endParaRPr lang="en-IN" sz="1100" dirty="0">
                  <a:effectLst/>
                  <a:latin typeface="Calibri" panose="020F0502020204030204" pitchFamily="34" charset="0"/>
                  <a:ea typeface="Caladea"/>
                  <a:cs typeface="Calibri" panose="020F0502020204030204" pitchFamily="34" charset="0"/>
                </a:endParaRPr>
              </a:p>
            </p:txBody>
          </p:sp>
        </p:grpSp>
        <p:grpSp>
          <p:nvGrpSpPr>
            <p:cNvPr id="15" name="Group 14">
              <a:extLst>
                <a:ext uri="{FF2B5EF4-FFF2-40B4-BE49-F238E27FC236}">
                  <a16:creationId xmlns:a16="http://schemas.microsoft.com/office/drawing/2014/main" id="{92214743-BA88-48B8-B60C-6DDB5EBA0BB1}"/>
                </a:ext>
              </a:extLst>
            </p:cNvPr>
            <p:cNvGrpSpPr/>
            <p:nvPr/>
          </p:nvGrpSpPr>
          <p:grpSpPr>
            <a:xfrm>
              <a:off x="4800250" y="586587"/>
              <a:ext cx="1567263" cy="3016944"/>
              <a:chOff x="-318" y="-44182"/>
              <a:chExt cx="1423035" cy="3285299"/>
            </a:xfrm>
          </p:grpSpPr>
          <p:sp>
            <p:nvSpPr>
              <p:cNvPr id="69" name="Rectangle 68">
                <a:extLst>
                  <a:ext uri="{FF2B5EF4-FFF2-40B4-BE49-F238E27FC236}">
                    <a16:creationId xmlns:a16="http://schemas.microsoft.com/office/drawing/2014/main" id="{7418349F-AF4E-4E42-A9F7-9BCA64A29C53}"/>
                  </a:ext>
                </a:extLst>
              </p:cNvPr>
              <p:cNvSpPr/>
              <p:nvPr/>
            </p:nvSpPr>
            <p:spPr>
              <a:xfrm>
                <a:off x="-318" y="-44182"/>
                <a:ext cx="1423035" cy="31015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Courses</a:t>
                </a:r>
                <a:endParaRPr lang="en-IN" sz="1100" dirty="0">
                  <a:effectLst/>
                  <a:latin typeface="Calibri" panose="020F0502020204030204" pitchFamily="34" charset="0"/>
                  <a:ea typeface="Caladea"/>
                  <a:cs typeface="Calibri" panose="020F0502020204030204" pitchFamily="34" charset="0"/>
                </a:endParaRPr>
              </a:p>
            </p:txBody>
          </p:sp>
          <p:sp>
            <p:nvSpPr>
              <p:cNvPr id="70" name="Rectangle 69">
                <a:extLst>
                  <a:ext uri="{FF2B5EF4-FFF2-40B4-BE49-F238E27FC236}">
                    <a16:creationId xmlns:a16="http://schemas.microsoft.com/office/drawing/2014/main" id="{BBFB80BA-4DF9-4E48-98CD-2546885B977B}"/>
                  </a:ext>
                </a:extLst>
              </p:cNvPr>
              <p:cNvSpPr/>
              <p:nvPr/>
            </p:nvSpPr>
            <p:spPr>
              <a:xfrm>
                <a:off x="1" y="250154"/>
                <a:ext cx="1422716" cy="108967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+Id: string</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+Fee: int</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+Numbers: int</a:t>
                </a:r>
                <a:endParaRPr lang="en-IN" sz="1100" dirty="0">
                  <a:effectLst/>
                  <a:latin typeface="Calibri" panose="020F0502020204030204" pitchFamily="34" charset="0"/>
                  <a:ea typeface="Caladea"/>
                  <a:cs typeface="Calibri" panose="020F0502020204030204" pitchFamily="34" charset="0"/>
                </a:endParaRPr>
              </a:p>
            </p:txBody>
          </p:sp>
          <p:sp>
            <p:nvSpPr>
              <p:cNvPr id="71" name="Rectangle 70">
                <a:extLst>
                  <a:ext uri="{FF2B5EF4-FFF2-40B4-BE49-F238E27FC236}">
                    <a16:creationId xmlns:a16="http://schemas.microsoft.com/office/drawing/2014/main" id="{EA3B13F7-8303-4F78-B269-825B0DC7AF0F}"/>
                  </a:ext>
                </a:extLst>
              </p:cNvPr>
              <p:cNvSpPr/>
              <p:nvPr/>
            </p:nvSpPr>
            <p:spPr>
              <a:xfrm>
                <a:off x="-318" y="1363707"/>
                <a:ext cx="1423035" cy="187741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GetEnrolledStudents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ManagesByTeacher</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ManagesByAdmin</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AddCourses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EditCourses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DeleteCourses</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p:txBody>
          </p:sp>
        </p:grpSp>
        <p:grpSp>
          <p:nvGrpSpPr>
            <p:cNvPr id="16" name="Group 15">
              <a:extLst>
                <a:ext uri="{FF2B5EF4-FFF2-40B4-BE49-F238E27FC236}">
                  <a16:creationId xmlns:a16="http://schemas.microsoft.com/office/drawing/2014/main" id="{2AF13624-E8F2-486F-A384-65949C47956B}"/>
                </a:ext>
              </a:extLst>
            </p:cNvPr>
            <p:cNvGrpSpPr/>
            <p:nvPr/>
          </p:nvGrpSpPr>
          <p:grpSpPr>
            <a:xfrm>
              <a:off x="5080982" y="4519134"/>
              <a:ext cx="1337095" cy="1748662"/>
              <a:chOff x="-62518" y="718659"/>
              <a:chExt cx="1337095" cy="1748662"/>
            </a:xfrm>
          </p:grpSpPr>
          <p:sp>
            <p:nvSpPr>
              <p:cNvPr id="66" name="Rectangle 65">
                <a:extLst>
                  <a:ext uri="{FF2B5EF4-FFF2-40B4-BE49-F238E27FC236}">
                    <a16:creationId xmlns:a16="http://schemas.microsoft.com/office/drawing/2014/main" id="{9C8D5999-C5A8-4515-91E4-DC4E41975597}"/>
                  </a:ext>
                </a:extLst>
              </p:cNvPr>
              <p:cNvSpPr/>
              <p:nvPr/>
            </p:nvSpPr>
            <p:spPr>
              <a:xfrm>
                <a:off x="-62518" y="718659"/>
                <a:ext cx="1337095" cy="2413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Contents</a:t>
                </a:r>
                <a:endParaRPr lang="en-IN" sz="1100" dirty="0">
                  <a:effectLst/>
                  <a:latin typeface="Calibri" panose="020F0502020204030204" pitchFamily="34" charset="0"/>
                  <a:ea typeface="Caladea"/>
                  <a:cs typeface="Calibri" panose="020F0502020204030204" pitchFamily="34" charset="0"/>
                </a:endParaRPr>
              </a:p>
            </p:txBody>
          </p:sp>
          <p:sp>
            <p:nvSpPr>
              <p:cNvPr id="67" name="Rectangle 66">
                <a:extLst>
                  <a:ext uri="{FF2B5EF4-FFF2-40B4-BE49-F238E27FC236}">
                    <a16:creationId xmlns:a16="http://schemas.microsoft.com/office/drawing/2014/main" id="{840702E4-4294-410F-BADF-EE547260AC0E}"/>
                  </a:ext>
                </a:extLst>
              </p:cNvPr>
              <p:cNvSpPr/>
              <p:nvPr/>
            </p:nvSpPr>
            <p:spPr>
              <a:xfrm>
                <a:off x="-62518" y="977731"/>
                <a:ext cx="1336675" cy="58631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+Id: string</a:t>
                </a:r>
                <a:endParaRPr lang="en-IN" sz="11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+Number: int</a:t>
                </a:r>
                <a:endParaRPr lang="en-IN" sz="1100" dirty="0">
                  <a:effectLst/>
                  <a:latin typeface="Calibri" panose="020F0502020204030204" pitchFamily="34" charset="0"/>
                  <a:ea typeface="Caladea"/>
                  <a:cs typeface="Calibri" panose="020F0502020204030204" pitchFamily="34" charset="0"/>
                </a:endParaRPr>
              </a:p>
            </p:txBody>
          </p:sp>
          <p:sp>
            <p:nvSpPr>
              <p:cNvPr id="68" name="Rectangle 67">
                <a:extLst>
                  <a:ext uri="{FF2B5EF4-FFF2-40B4-BE49-F238E27FC236}">
                    <a16:creationId xmlns:a16="http://schemas.microsoft.com/office/drawing/2014/main" id="{28CBA65F-62A7-4C67-98F0-B829D611203C}"/>
                  </a:ext>
                </a:extLst>
              </p:cNvPr>
              <p:cNvSpPr/>
              <p:nvPr/>
            </p:nvSpPr>
            <p:spPr>
              <a:xfrm>
                <a:off x="-62518" y="1564050"/>
                <a:ext cx="1336675" cy="90327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900" dirty="0">
                    <a:effectLst/>
                    <a:latin typeface="Calibri" panose="020F0502020204030204" pitchFamily="34" charset="0"/>
                    <a:ea typeface="Caladea"/>
                    <a:cs typeface="Calibri" panose="020F0502020204030204" pitchFamily="34" charset="0"/>
                  </a:rPr>
                  <a:t>+</a:t>
                </a:r>
                <a:r>
                  <a:rPr lang="en-US" sz="900" dirty="0" err="1">
                    <a:effectLst/>
                    <a:latin typeface="Calibri" panose="020F0502020204030204" pitchFamily="34" charset="0"/>
                    <a:ea typeface="Caladea"/>
                    <a:cs typeface="Calibri" panose="020F0502020204030204" pitchFamily="34" charset="0"/>
                  </a:rPr>
                  <a:t>CreateContent</a:t>
                </a:r>
                <a:r>
                  <a:rPr lang="en-US" sz="900" dirty="0">
                    <a:effectLst/>
                    <a:latin typeface="Calibri" panose="020F0502020204030204" pitchFamily="34" charset="0"/>
                    <a:ea typeface="Caladea"/>
                    <a:cs typeface="Calibri" panose="020F0502020204030204" pitchFamily="34" charset="0"/>
                  </a:rPr>
                  <a:t>()</a:t>
                </a:r>
                <a:endParaRPr lang="en-IN" sz="900" dirty="0">
                  <a:effectLst/>
                  <a:latin typeface="Calibri" panose="020F0502020204030204" pitchFamily="34" charset="0"/>
                  <a:ea typeface="Caladea"/>
                  <a:cs typeface="Calibri" panose="020F0502020204030204" pitchFamily="34" charset="0"/>
                </a:endParaRPr>
              </a:p>
              <a:p>
                <a:pPr algn="ctr"/>
                <a:r>
                  <a:rPr lang="en-US" sz="900" dirty="0">
                    <a:effectLst/>
                    <a:latin typeface="Calibri" panose="020F0502020204030204" pitchFamily="34" charset="0"/>
                    <a:ea typeface="Caladea"/>
                    <a:cs typeface="Calibri" panose="020F0502020204030204" pitchFamily="34" charset="0"/>
                  </a:rPr>
                  <a:t>+</a:t>
                </a:r>
                <a:r>
                  <a:rPr lang="en-US" sz="900" dirty="0" err="1">
                    <a:effectLst/>
                    <a:latin typeface="Calibri" panose="020F0502020204030204" pitchFamily="34" charset="0"/>
                    <a:ea typeface="Caladea"/>
                    <a:cs typeface="Calibri" panose="020F0502020204030204" pitchFamily="34" charset="0"/>
                  </a:rPr>
                  <a:t>EditContent</a:t>
                </a:r>
                <a:r>
                  <a:rPr lang="en-US" sz="900" dirty="0">
                    <a:effectLst/>
                    <a:latin typeface="Calibri" panose="020F0502020204030204" pitchFamily="34" charset="0"/>
                    <a:ea typeface="Caladea"/>
                    <a:cs typeface="Calibri" panose="020F0502020204030204" pitchFamily="34" charset="0"/>
                  </a:rPr>
                  <a:t>()</a:t>
                </a:r>
                <a:endParaRPr lang="en-IN" sz="900" dirty="0">
                  <a:effectLst/>
                  <a:latin typeface="Calibri" panose="020F0502020204030204" pitchFamily="34" charset="0"/>
                  <a:ea typeface="Caladea"/>
                  <a:cs typeface="Calibri" panose="020F0502020204030204" pitchFamily="34" charset="0"/>
                </a:endParaRPr>
              </a:p>
              <a:p>
                <a:pPr algn="ctr"/>
                <a:r>
                  <a:rPr lang="en-US" sz="900" dirty="0">
                    <a:effectLst/>
                    <a:latin typeface="Calibri" panose="020F0502020204030204" pitchFamily="34" charset="0"/>
                    <a:ea typeface="Caladea"/>
                    <a:cs typeface="Calibri" panose="020F0502020204030204" pitchFamily="34" charset="0"/>
                  </a:rPr>
                  <a:t>+</a:t>
                </a:r>
                <a:r>
                  <a:rPr lang="en-US" sz="900" dirty="0" err="1">
                    <a:effectLst/>
                    <a:latin typeface="Calibri" panose="020F0502020204030204" pitchFamily="34" charset="0"/>
                    <a:ea typeface="Caladea"/>
                    <a:cs typeface="Calibri" panose="020F0502020204030204" pitchFamily="34" charset="0"/>
                  </a:rPr>
                  <a:t>DeleteContent</a:t>
                </a:r>
                <a:r>
                  <a:rPr lang="en-US" sz="900" dirty="0">
                    <a:effectLst/>
                    <a:latin typeface="Calibri" panose="020F0502020204030204" pitchFamily="34" charset="0"/>
                    <a:ea typeface="Caladea"/>
                    <a:cs typeface="Calibri" panose="020F0502020204030204" pitchFamily="34" charset="0"/>
                  </a:rPr>
                  <a:t>()</a:t>
                </a:r>
                <a:endParaRPr lang="en-IN" sz="900" dirty="0">
                  <a:effectLst/>
                  <a:latin typeface="Calibri" panose="020F0502020204030204" pitchFamily="34" charset="0"/>
                  <a:ea typeface="Caladea"/>
                  <a:cs typeface="Calibri" panose="020F0502020204030204" pitchFamily="34" charset="0"/>
                </a:endParaRPr>
              </a:p>
            </p:txBody>
          </p:sp>
        </p:grpSp>
        <p:grpSp>
          <p:nvGrpSpPr>
            <p:cNvPr id="17" name="Group 16">
              <a:extLst>
                <a:ext uri="{FF2B5EF4-FFF2-40B4-BE49-F238E27FC236}">
                  <a16:creationId xmlns:a16="http://schemas.microsoft.com/office/drawing/2014/main" id="{7F6DE5A1-B8DF-4B69-83A1-EBD6B08EB641}"/>
                </a:ext>
              </a:extLst>
            </p:cNvPr>
            <p:cNvGrpSpPr/>
            <p:nvPr/>
          </p:nvGrpSpPr>
          <p:grpSpPr>
            <a:xfrm>
              <a:off x="4808220" y="7499577"/>
              <a:ext cx="1424622" cy="2459768"/>
              <a:chOff x="-1905" y="-15649"/>
              <a:chExt cx="1424622" cy="2459905"/>
            </a:xfrm>
          </p:grpSpPr>
          <p:sp>
            <p:nvSpPr>
              <p:cNvPr id="63" name="Rectangle 62">
                <a:extLst>
                  <a:ext uri="{FF2B5EF4-FFF2-40B4-BE49-F238E27FC236}">
                    <a16:creationId xmlns:a16="http://schemas.microsoft.com/office/drawing/2014/main" id="{696894A2-4D12-4B16-8979-9D5252CCF8ED}"/>
                  </a:ext>
                </a:extLst>
              </p:cNvPr>
              <p:cNvSpPr/>
              <p:nvPr/>
            </p:nvSpPr>
            <p:spPr>
              <a:xfrm>
                <a:off x="-1905" y="-15649"/>
                <a:ext cx="1423035" cy="24955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Answer</a:t>
                </a:r>
                <a:endParaRPr lang="en-IN" sz="1100" dirty="0">
                  <a:effectLst/>
                  <a:latin typeface="Calibri" panose="020F0502020204030204" pitchFamily="34" charset="0"/>
                  <a:ea typeface="Caladea"/>
                  <a:cs typeface="Calibri" panose="020F0502020204030204" pitchFamily="34" charset="0"/>
                </a:endParaRPr>
              </a:p>
            </p:txBody>
          </p:sp>
          <p:sp>
            <p:nvSpPr>
              <p:cNvPr id="64" name="Rectangle 63">
                <a:extLst>
                  <a:ext uri="{FF2B5EF4-FFF2-40B4-BE49-F238E27FC236}">
                    <a16:creationId xmlns:a16="http://schemas.microsoft.com/office/drawing/2014/main" id="{78A7E688-FE0E-4416-B7F6-7721EA6C89AE}"/>
                  </a:ext>
                </a:extLst>
              </p:cNvPr>
              <p:cNvSpPr/>
              <p:nvPr/>
            </p:nvSpPr>
            <p:spPr>
              <a:xfrm>
                <a:off x="1" y="250153"/>
                <a:ext cx="1422716" cy="1022853"/>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100" dirty="0">
                    <a:effectLst/>
                    <a:latin typeface="Calibri" panose="020F0502020204030204" pitchFamily="34" charset="0"/>
                    <a:ea typeface="Caladea"/>
                    <a:cs typeface="Calibri" panose="020F0502020204030204" pitchFamily="34" charset="0"/>
                  </a:rPr>
                  <a:t>+Id: string</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+Type: string</a:t>
                </a:r>
                <a:endParaRPr lang="en-IN" sz="1100" dirty="0">
                  <a:effectLst/>
                  <a:latin typeface="Calibri" panose="020F0502020204030204" pitchFamily="34" charset="0"/>
                  <a:ea typeface="Caladea"/>
                  <a:cs typeface="Calibri" panose="020F0502020204030204" pitchFamily="34" charset="0"/>
                </a:endParaRPr>
              </a:p>
              <a:p>
                <a:pPr algn="ctr"/>
                <a:r>
                  <a:rPr lang="en-US" sz="1100" dirty="0">
                    <a:effectLst/>
                    <a:latin typeface="Calibri" panose="020F0502020204030204" pitchFamily="34" charset="0"/>
                    <a:ea typeface="Caladea"/>
                    <a:cs typeface="Calibri" panose="020F0502020204030204" pitchFamily="34" charset="0"/>
                  </a:rPr>
                  <a:t>+</a:t>
                </a:r>
                <a:r>
                  <a:rPr lang="en-US" sz="1100" dirty="0" err="1">
                    <a:effectLst/>
                    <a:latin typeface="Calibri" panose="020F0502020204030204" pitchFamily="34" charset="0"/>
                    <a:ea typeface="Caladea"/>
                    <a:cs typeface="Calibri" panose="020F0502020204030204" pitchFamily="34" charset="0"/>
                  </a:rPr>
                  <a:t>QuestionId</a:t>
                </a:r>
                <a:r>
                  <a:rPr lang="en-US" sz="1100" dirty="0">
                    <a:effectLst/>
                    <a:latin typeface="Calibri" panose="020F0502020204030204" pitchFamily="34" charset="0"/>
                    <a:ea typeface="Caladea"/>
                    <a:cs typeface="Calibri" panose="020F0502020204030204" pitchFamily="34" charset="0"/>
                  </a:rPr>
                  <a:t>: string</a:t>
                </a:r>
                <a:endParaRPr lang="en-IN" sz="1100" dirty="0">
                  <a:effectLst/>
                  <a:latin typeface="Calibri" panose="020F0502020204030204" pitchFamily="34" charset="0"/>
                  <a:ea typeface="Caladea"/>
                  <a:cs typeface="Calibri" panose="020F0502020204030204" pitchFamily="34" charset="0"/>
                </a:endParaRPr>
              </a:p>
            </p:txBody>
          </p:sp>
          <p:sp>
            <p:nvSpPr>
              <p:cNvPr id="65" name="Rectangle 64">
                <a:extLst>
                  <a:ext uri="{FF2B5EF4-FFF2-40B4-BE49-F238E27FC236}">
                    <a16:creationId xmlns:a16="http://schemas.microsoft.com/office/drawing/2014/main" id="{8D64DAA9-ABC9-42C2-8B4D-FA8E2063E49B}"/>
                  </a:ext>
                </a:extLst>
              </p:cNvPr>
              <p:cNvSpPr/>
              <p:nvPr/>
            </p:nvSpPr>
            <p:spPr>
              <a:xfrm>
                <a:off x="-1905" y="1301537"/>
                <a:ext cx="1423035" cy="114271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GetAnswer</a:t>
                </a:r>
                <a:r>
                  <a:rPr lang="en-US" sz="1000" dirty="0">
                    <a:effectLst/>
                    <a:latin typeface="Calibri" panose="020F0502020204030204" pitchFamily="34" charset="0"/>
                    <a:ea typeface="Caladea"/>
                    <a:cs typeface="Calibri" panose="020F0502020204030204" pitchFamily="34" charset="0"/>
                  </a:rPr>
                  <a:t> ()</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AddAnswer</a:t>
                </a:r>
                <a:r>
                  <a:rPr lang="en-US" sz="1000" dirty="0">
                    <a:effectLst/>
                    <a:latin typeface="Calibri" panose="020F0502020204030204" pitchFamily="34" charset="0"/>
                    <a:ea typeface="Caladea"/>
                    <a:cs typeface="Calibri" panose="020F0502020204030204" pitchFamily="34" charset="0"/>
                  </a:rPr>
                  <a:t> ()</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EditAnswer</a:t>
                </a:r>
                <a:r>
                  <a:rPr lang="en-US" sz="1000" dirty="0">
                    <a:effectLst/>
                    <a:latin typeface="Calibri" panose="020F0502020204030204" pitchFamily="34" charset="0"/>
                    <a:ea typeface="Caladea"/>
                    <a:cs typeface="Calibri" panose="020F0502020204030204" pitchFamily="34" charset="0"/>
                  </a:rPr>
                  <a:t> ()</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a:t>
                </a:r>
                <a:r>
                  <a:rPr lang="en-US" sz="1000" dirty="0" err="1">
                    <a:effectLst/>
                    <a:latin typeface="Calibri" panose="020F0502020204030204" pitchFamily="34" charset="0"/>
                    <a:ea typeface="Caladea"/>
                    <a:cs typeface="Calibri" panose="020F0502020204030204" pitchFamily="34" charset="0"/>
                  </a:rPr>
                  <a:t>DeleteAnswer</a:t>
                </a:r>
                <a:r>
                  <a:rPr lang="en-US" sz="1000" dirty="0">
                    <a:effectLst/>
                    <a:latin typeface="Calibri" panose="020F0502020204030204" pitchFamily="34" charset="0"/>
                    <a:ea typeface="Caladea"/>
                    <a:cs typeface="Calibri" panose="020F0502020204030204" pitchFamily="34" charset="0"/>
                  </a:rPr>
                  <a:t>()</a:t>
                </a:r>
                <a:endParaRPr lang="en-IN" sz="1000" dirty="0">
                  <a:effectLst/>
                  <a:latin typeface="Calibri" panose="020F0502020204030204" pitchFamily="34" charset="0"/>
                  <a:ea typeface="Caladea"/>
                  <a:cs typeface="Calibri" panose="020F0502020204030204" pitchFamily="34" charset="0"/>
                </a:endParaRPr>
              </a:p>
              <a:p>
                <a:pPr algn="ctr"/>
                <a:r>
                  <a:rPr lang="en-US" sz="1000" dirty="0">
                    <a:effectLst/>
                    <a:latin typeface="Calibri" panose="020F0502020204030204" pitchFamily="34" charset="0"/>
                    <a:ea typeface="Caladea"/>
                    <a:cs typeface="Calibri" panose="020F0502020204030204" pitchFamily="34" charset="0"/>
                  </a:rPr>
                  <a:t> </a:t>
                </a:r>
                <a:endParaRPr lang="en-IN" sz="1000" dirty="0">
                  <a:effectLst/>
                  <a:latin typeface="Calibri" panose="020F0502020204030204" pitchFamily="34" charset="0"/>
                  <a:ea typeface="Caladea"/>
                  <a:cs typeface="Calibri" panose="020F0502020204030204" pitchFamily="34" charset="0"/>
                </a:endParaRPr>
              </a:p>
            </p:txBody>
          </p:sp>
        </p:grpSp>
        <p:cxnSp>
          <p:nvCxnSpPr>
            <p:cNvPr id="18" name="Straight Connector 17">
              <a:extLst>
                <a:ext uri="{FF2B5EF4-FFF2-40B4-BE49-F238E27FC236}">
                  <a16:creationId xmlns:a16="http://schemas.microsoft.com/office/drawing/2014/main" id="{E5C756A9-F750-4864-929C-0D7BD91B8D09}"/>
                </a:ext>
              </a:extLst>
            </p:cNvPr>
            <p:cNvCxnSpPr/>
            <p:nvPr/>
          </p:nvCxnSpPr>
          <p:spPr>
            <a:xfrm>
              <a:off x="2038350" y="1590675"/>
              <a:ext cx="752475" cy="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5F7B4751-3677-4A49-8991-232E2C221E89}"/>
                </a:ext>
              </a:extLst>
            </p:cNvPr>
            <p:cNvCxnSpPr/>
            <p:nvPr/>
          </p:nvCxnSpPr>
          <p:spPr>
            <a:xfrm>
              <a:off x="4143375" y="1419225"/>
              <a:ext cx="162345" cy="0"/>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97F95540-9F0B-4F27-ABA8-BF46E8797512}"/>
                </a:ext>
              </a:extLst>
            </p:cNvPr>
            <p:cNvCxnSpPr/>
            <p:nvPr/>
          </p:nvCxnSpPr>
          <p:spPr>
            <a:xfrm>
              <a:off x="4295775" y="1419225"/>
              <a:ext cx="0" cy="1422400"/>
            </a:xfrm>
            <a:prstGeom prst="line">
              <a:avLst/>
            </a:prstGeom>
          </p:spPr>
          <p:style>
            <a:lnRef idx="1">
              <a:schemeClr val="dk1"/>
            </a:lnRef>
            <a:fillRef idx="0">
              <a:schemeClr val="dk1"/>
            </a:fillRef>
            <a:effectRef idx="0">
              <a:schemeClr val="dk1"/>
            </a:effectRef>
            <a:fontRef idx="minor">
              <a:schemeClr val="tx1"/>
            </a:fontRef>
          </p:style>
        </p:cxnSp>
        <p:sp>
          <p:nvSpPr>
            <p:cNvPr id="21" name="Diamond 20">
              <a:extLst>
                <a:ext uri="{FF2B5EF4-FFF2-40B4-BE49-F238E27FC236}">
                  <a16:creationId xmlns:a16="http://schemas.microsoft.com/office/drawing/2014/main" id="{0CE4E0B6-F449-4F9E-B7AF-457D9D7A3C98}"/>
                </a:ext>
              </a:extLst>
            </p:cNvPr>
            <p:cNvSpPr/>
            <p:nvPr/>
          </p:nvSpPr>
          <p:spPr>
            <a:xfrm>
              <a:off x="4257675" y="2838450"/>
              <a:ext cx="79375" cy="101600"/>
            </a:xfrm>
            <a:prstGeom prst="diamond">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22" name="Straight Connector 21">
              <a:extLst>
                <a:ext uri="{FF2B5EF4-FFF2-40B4-BE49-F238E27FC236}">
                  <a16:creationId xmlns:a16="http://schemas.microsoft.com/office/drawing/2014/main" id="{8DA53491-60F4-4D89-89F9-12B6F71EFBA2}"/>
                </a:ext>
              </a:extLst>
            </p:cNvPr>
            <p:cNvCxnSpPr>
              <a:cxnSpLocks/>
            </p:cNvCxnSpPr>
            <p:nvPr/>
          </p:nvCxnSpPr>
          <p:spPr>
            <a:xfrm flipV="1">
              <a:off x="3667125" y="120762"/>
              <a:ext cx="0" cy="255917"/>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8DD53AB7-19CD-4CA2-8FE1-DE67F214360E}"/>
                </a:ext>
              </a:extLst>
            </p:cNvPr>
            <p:cNvCxnSpPr/>
            <p:nvPr/>
          </p:nvCxnSpPr>
          <p:spPr>
            <a:xfrm>
              <a:off x="3667125" y="120763"/>
              <a:ext cx="1995962" cy="0"/>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C6C65F19-32DF-4900-9587-4006A0A7C729}"/>
                </a:ext>
              </a:extLst>
            </p:cNvPr>
            <p:cNvCxnSpPr>
              <a:cxnSpLocks/>
            </p:cNvCxnSpPr>
            <p:nvPr/>
          </p:nvCxnSpPr>
          <p:spPr>
            <a:xfrm>
              <a:off x="5667375" y="120762"/>
              <a:ext cx="0" cy="320562"/>
            </a:xfrm>
            <a:prstGeom prst="line">
              <a:avLst/>
            </a:prstGeom>
          </p:spPr>
          <p:style>
            <a:lnRef idx="1">
              <a:schemeClr val="dk1"/>
            </a:lnRef>
            <a:fillRef idx="0">
              <a:schemeClr val="dk1"/>
            </a:fillRef>
            <a:effectRef idx="0">
              <a:schemeClr val="dk1"/>
            </a:effectRef>
            <a:fontRef idx="minor">
              <a:schemeClr val="tx1"/>
            </a:fontRef>
          </p:style>
        </p:cxnSp>
        <p:sp>
          <p:nvSpPr>
            <p:cNvPr id="25" name="Diamond 24">
              <a:extLst>
                <a:ext uri="{FF2B5EF4-FFF2-40B4-BE49-F238E27FC236}">
                  <a16:creationId xmlns:a16="http://schemas.microsoft.com/office/drawing/2014/main" id="{6EEB707B-FFA0-4218-8758-26806ACFCBC5}"/>
                </a:ext>
              </a:extLst>
            </p:cNvPr>
            <p:cNvSpPr/>
            <p:nvPr/>
          </p:nvSpPr>
          <p:spPr>
            <a:xfrm>
              <a:off x="5629275" y="457200"/>
              <a:ext cx="101600" cy="101600"/>
            </a:xfrm>
            <a:prstGeom prst="diamond">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26" name="Straight Connector 25">
              <a:extLst>
                <a:ext uri="{FF2B5EF4-FFF2-40B4-BE49-F238E27FC236}">
                  <a16:creationId xmlns:a16="http://schemas.microsoft.com/office/drawing/2014/main" id="{943C982C-3229-4820-89D8-21C75730C98B}"/>
                </a:ext>
              </a:extLst>
            </p:cNvPr>
            <p:cNvCxnSpPr>
              <a:cxnSpLocks/>
            </p:cNvCxnSpPr>
            <p:nvPr/>
          </p:nvCxnSpPr>
          <p:spPr>
            <a:xfrm>
              <a:off x="4876800" y="3603530"/>
              <a:ext cx="0" cy="3400521"/>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6EACAA5A-459D-4BE1-94F1-80CF3B898318}"/>
                </a:ext>
              </a:extLst>
            </p:cNvPr>
            <p:cNvCxnSpPr>
              <a:cxnSpLocks/>
            </p:cNvCxnSpPr>
            <p:nvPr/>
          </p:nvCxnSpPr>
          <p:spPr>
            <a:xfrm>
              <a:off x="1935162" y="7000875"/>
              <a:ext cx="2941638" cy="0"/>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6F1BF7E2-CC2A-4BDE-B730-5781AFED3247}"/>
                </a:ext>
              </a:extLst>
            </p:cNvPr>
            <p:cNvCxnSpPr>
              <a:cxnSpLocks/>
            </p:cNvCxnSpPr>
            <p:nvPr/>
          </p:nvCxnSpPr>
          <p:spPr>
            <a:xfrm>
              <a:off x="5400675" y="6293627"/>
              <a:ext cx="0" cy="1033659"/>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AC982CFC-BAE7-4C78-9512-FD9FED78169F}"/>
                </a:ext>
              </a:extLst>
            </p:cNvPr>
            <p:cNvCxnSpPr>
              <a:cxnSpLocks/>
            </p:cNvCxnSpPr>
            <p:nvPr/>
          </p:nvCxnSpPr>
          <p:spPr>
            <a:xfrm flipH="1" flipV="1">
              <a:off x="1922135" y="7251253"/>
              <a:ext cx="3478541" cy="52644"/>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7AA809CE-D3D0-43E9-897D-BF7B6642FEEF}"/>
                </a:ext>
              </a:extLst>
            </p:cNvPr>
            <p:cNvCxnSpPr>
              <a:cxnSpLocks/>
            </p:cNvCxnSpPr>
            <p:nvPr/>
          </p:nvCxnSpPr>
          <p:spPr>
            <a:xfrm>
              <a:off x="1503515" y="7080758"/>
              <a:ext cx="0" cy="0"/>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C595C8FE-BB87-4C85-B631-13C708A58869}"/>
                </a:ext>
              </a:extLst>
            </p:cNvPr>
            <p:cNvCxnSpPr/>
            <p:nvPr/>
          </p:nvCxnSpPr>
          <p:spPr>
            <a:xfrm>
              <a:off x="1857375" y="8248650"/>
              <a:ext cx="774383" cy="0"/>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BED07353-DE05-48E3-9803-FE51562C3EB4}"/>
                </a:ext>
              </a:extLst>
            </p:cNvPr>
            <p:cNvCxnSpPr/>
            <p:nvPr/>
          </p:nvCxnSpPr>
          <p:spPr>
            <a:xfrm>
              <a:off x="4191000" y="8191500"/>
              <a:ext cx="617220" cy="0"/>
            </a:xfrm>
            <a:prstGeom prst="line">
              <a:avLst/>
            </a:prstGeom>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F1427BD2-22BD-48EF-80BF-6AF05A0C9F6C}"/>
                </a:ext>
              </a:extLst>
            </p:cNvPr>
            <p:cNvCxnSpPr>
              <a:cxnSpLocks/>
            </p:cNvCxnSpPr>
            <p:nvPr/>
          </p:nvCxnSpPr>
          <p:spPr>
            <a:xfrm flipV="1">
              <a:off x="714412" y="4286350"/>
              <a:ext cx="0" cy="634626"/>
            </a:xfrm>
            <a:prstGeom prst="line">
              <a:avLst/>
            </a:prstGeom>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42A6BAA8-2482-411B-8A62-C882761DE6E4}"/>
                </a:ext>
              </a:extLst>
            </p:cNvPr>
            <p:cNvCxnSpPr/>
            <p:nvPr/>
          </p:nvCxnSpPr>
          <p:spPr>
            <a:xfrm>
              <a:off x="2390775" y="2362200"/>
              <a:ext cx="419100" cy="0"/>
            </a:xfrm>
            <a:prstGeom prst="line">
              <a:avLst/>
            </a:prstGeom>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B920B530-7A34-490D-9E64-3532981C2D73}"/>
                </a:ext>
              </a:extLst>
            </p:cNvPr>
            <p:cNvCxnSpPr/>
            <p:nvPr/>
          </p:nvCxnSpPr>
          <p:spPr>
            <a:xfrm>
              <a:off x="2390775" y="2362200"/>
              <a:ext cx="0" cy="4438650"/>
            </a:xfrm>
            <a:prstGeom prst="line">
              <a:avLst/>
            </a:prstGeom>
          </p:spPr>
          <p:style>
            <a:lnRef idx="1">
              <a:schemeClr val="dk1"/>
            </a:lnRef>
            <a:fillRef idx="0">
              <a:schemeClr val="dk1"/>
            </a:fillRef>
            <a:effectRef idx="0">
              <a:schemeClr val="dk1"/>
            </a:effectRef>
            <a:fontRef idx="minor">
              <a:schemeClr val="tx1"/>
            </a:fontRef>
          </p:style>
        </p:cxnSp>
        <p:sp>
          <p:nvSpPr>
            <p:cNvPr id="37" name="Arc 36">
              <a:extLst>
                <a:ext uri="{FF2B5EF4-FFF2-40B4-BE49-F238E27FC236}">
                  <a16:creationId xmlns:a16="http://schemas.microsoft.com/office/drawing/2014/main" id="{07F3AC32-EC3B-41B0-88F5-C8C893C13098}"/>
                </a:ext>
              </a:extLst>
            </p:cNvPr>
            <p:cNvSpPr/>
            <p:nvPr/>
          </p:nvSpPr>
          <p:spPr>
            <a:xfrm rot="14272985">
              <a:off x="2243243" y="6368257"/>
              <a:ext cx="849631" cy="946260"/>
            </a:xfrm>
            <a:prstGeom prst="arc">
              <a:avLst>
                <a:gd name="adj1" fmla="val 15794782"/>
                <a:gd name="adj2" fmla="val 18473623"/>
              </a:avLst>
            </a:prstGeom>
          </p:spPr>
          <p:style>
            <a:lnRef idx="1">
              <a:schemeClr val="dk1"/>
            </a:lnRef>
            <a:fillRef idx="0">
              <a:schemeClr val="dk1"/>
            </a:fillRef>
            <a:effectRef idx="0">
              <a:schemeClr val="dk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38" name="Straight Connector 37">
              <a:extLst>
                <a:ext uri="{FF2B5EF4-FFF2-40B4-BE49-F238E27FC236}">
                  <a16:creationId xmlns:a16="http://schemas.microsoft.com/office/drawing/2014/main" id="{1F9E53AD-289B-4834-BCA0-446E29655EDE}"/>
                </a:ext>
              </a:extLst>
            </p:cNvPr>
            <p:cNvCxnSpPr>
              <a:cxnSpLocks/>
            </p:cNvCxnSpPr>
            <p:nvPr/>
          </p:nvCxnSpPr>
          <p:spPr>
            <a:xfrm>
              <a:off x="2309443" y="7468933"/>
              <a:ext cx="0" cy="389192"/>
            </a:xfrm>
            <a:prstGeom prst="line">
              <a:avLst/>
            </a:prstGeom>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B3F744E4-B02A-4410-8329-AD0578B6AF8D}"/>
                </a:ext>
              </a:extLst>
            </p:cNvPr>
            <p:cNvCxnSpPr>
              <a:cxnSpLocks/>
            </p:cNvCxnSpPr>
            <p:nvPr/>
          </p:nvCxnSpPr>
          <p:spPr>
            <a:xfrm>
              <a:off x="2309443" y="7858126"/>
              <a:ext cx="319525" cy="0"/>
            </a:xfrm>
            <a:prstGeom prst="line">
              <a:avLst/>
            </a:prstGeom>
          </p:spPr>
          <p:style>
            <a:lnRef idx="1">
              <a:schemeClr val="dk1"/>
            </a:lnRef>
            <a:fillRef idx="0">
              <a:schemeClr val="dk1"/>
            </a:fillRef>
            <a:effectRef idx="0">
              <a:schemeClr val="dk1"/>
            </a:effectRef>
            <a:fontRef idx="minor">
              <a:schemeClr val="tx1"/>
            </a:fontRef>
          </p:style>
        </p:cxnSp>
        <p:cxnSp>
          <p:nvCxnSpPr>
            <p:cNvPr id="40" name="Straight Connector 39">
              <a:extLst>
                <a:ext uri="{FF2B5EF4-FFF2-40B4-BE49-F238E27FC236}">
                  <a16:creationId xmlns:a16="http://schemas.microsoft.com/office/drawing/2014/main" id="{E2999809-C211-4FE7-8269-111B6219EAE6}"/>
                </a:ext>
              </a:extLst>
            </p:cNvPr>
            <p:cNvCxnSpPr>
              <a:cxnSpLocks/>
            </p:cNvCxnSpPr>
            <p:nvPr/>
          </p:nvCxnSpPr>
          <p:spPr>
            <a:xfrm flipV="1">
              <a:off x="2990850" y="257175"/>
              <a:ext cx="0" cy="119505"/>
            </a:xfrm>
            <a:prstGeom prst="line">
              <a:avLst/>
            </a:prstGeom>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D503E9F3-B614-4766-9C55-4C3A5709678F}"/>
                </a:ext>
              </a:extLst>
            </p:cNvPr>
            <p:cNvCxnSpPr/>
            <p:nvPr/>
          </p:nvCxnSpPr>
          <p:spPr>
            <a:xfrm flipH="1">
              <a:off x="123825" y="257175"/>
              <a:ext cx="2867025" cy="0"/>
            </a:xfrm>
            <a:prstGeom prst="line">
              <a:avLst/>
            </a:prstGeom>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30216804-12C0-41FB-BE25-A6F46E6FDA36}"/>
                </a:ext>
              </a:extLst>
            </p:cNvPr>
            <p:cNvCxnSpPr>
              <a:cxnSpLocks/>
            </p:cNvCxnSpPr>
            <p:nvPr/>
          </p:nvCxnSpPr>
          <p:spPr>
            <a:xfrm>
              <a:off x="123825" y="257175"/>
              <a:ext cx="0" cy="4733645"/>
            </a:xfrm>
            <a:prstGeom prst="line">
              <a:avLst/>
            </a:prstGeom>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C44B8858-C6CB-4BFD-A0AB-3300653022C2}"/>
                </a:ext>
              </a:extLst>
            </p:cNvPr>
            <p:cNvCxnSpPr>
              <a:cxnSpLocks/>
            </p:cNvCxnSpPr>
            <p:nvPr/>
          </p:nvCxnSpPr>
          <p:spPr>
            <a:xfrm flipH="1" flipV="1">
              <a:off x="117192" y="5021480"/>
              <a:ext cx="389758" cy="2"/>
            </a:xfrm>
            <a:prstGeom prst="line">
              <a:avLst/>
            </a:prstGeom>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E95C3EE6-7781-484A-9A6D-74FB9D721756}"/>
                </a:ext>
              </a:extLst>
            </p:cNvPr>
            <p:cNvCxnSpPr>
              <a:cxnSpLocks/>
            </p:cNvCxnSpPr>
            <p:nvPr/>
          </p:nvCxnSpPr>
          <p:spPr>
            <a:xfrm flipV="1">
              <a:off x="3048000" y="2889250"/>
              <a:ext cx="0" cy="2068876"/>
            </a:xfrm>
            <a:prstGeom prst="line">
              <a:avLst/>
            </a:prstGeom>
          </p:spPr>
          <p:style>
            <a:lnRef idx="1">
              <a:schemeClr val="dk1"/>
            </a:lnRef>
            <a:fillRef idx="0">
              <a:schemeClr val="dk1"/>
            </a:fillRef>
            <a:effectRef idx="0">
              <a:schemeClr val="dk1"/>
            </a:effectRef>
            <a:fontRef idx="minor">
              <a:schemeClr val="tx1"/>
            </a:fontRef>
          </p:style>
        </p:cxnSp>
        <p:sp>
          <p:nvSpPr>
            <p:cNvPr id="45" name="Arc 44">
              <a:extLst>
                <a:ext uri="{FF2B5EF4-FFF2-40B4-BE49-F238E27FC236}">
                  <a16:creationId xmlns:a16="http://schemas.microsoft.com/office/drawing/2014/main" id="{7715724F-838F-493E-B94B-D7C7D04ED4DB}"/>
                </a:ext>
              </a:extLst>
            </p:cNvPr>
            <p:cNvSpPr/>
            <p:nvPr/>
          </p:nvSpPr>
          <p:spPr>
            <a:xfrm rot="18739010">
              <a:off x="2199451" y="3245899"/>
              <a:ext cx="745490" cy="935990"/>
            </a:xfrm>
            <a:prstGeom prst="arc">
              <a:avLst>
                <a:gd name="adj1" fmla="val 16173501"/>
                <a:gd name="adj2" fmla="val 2166488"/>
              </a:avLst>
            </a:prstGeom>
          </p:spPr>
          <p:style>
            <a:lnRef idx="1">
              <a:schemeClr val="dk1"/>
            </a:lnRef>
            <a:fillRef idx="0">
              <a:schemeClr val="dk1"/>
            </a:fillRef>
            <a:effectRef idx="0">
              <a:schemeClr val="dk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46" name="Diamond 45">
              <a:extLst>
                <a:ext uri="{FF2B5EF4-FFF2-40B4-BE49-F238E27FC236}">
                  <a16:creationId xmlns:a16="http://schemas.microsoft.com/office/drawing/2014/main" id="{D904B230-ED64-483D-ADBF-54A5C392CF9C}"/>
                </a:ext>
              </a:extLst>
            </p:cNvPr>
            <p:cNvSpPr/>
            <p:nvPr/>
          </p:nvSpPr>
          <p:spPr>
            <a:xfrm>
              <a:off x="6182560" y="4295534"/>
              <a:ext cx="67603" cy="171021"/>
            </a:xfrm>
            <a:prstGeom prst="diamond">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47" name="Text Box 2">
              <a:extLst>
                <a:ext uri="{FF2B5EF4-FFF2-40B4-BE49-F238E27FC236}">
                  <a16:creationId xmlns:a16="http://schemas.microsoft.com/office/drawing/2014/main" id="{437B1CB6-594C-43D7-897A-B2CD2DBB96D4}"/>
                </a:ext>
              </a:extLst>
            </p:cNvPr>
            <p:cNvSpPr txBox="1"/>
            <p:nvPr/>
          </p:nvSpPr>
          <p:spPr>
            <a:xfrm>
              <a:off x="2366649" y="425651"/>
              <a:ext cx="334003" cy="41074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effectLst/>
                  <a:latin typeface="Calibri" panose="020F0502020204030204" pitchFamily="34" charset="0"/>
                  <a:ea typeface="Caladea"/>
                  <a:cs typeface="Caladea"/>
                </a:rPr>
                <a:t>0..1</a:t>
              </a:r>
              <a:endParaRPr lang="en-IN" sz="1100" dirty="0">
                <a:effectLst/>
                <a:latin typeface="Caladea"/>
                <a:ea typeface="Caladea"/>
                <a:cs typeface="Caladea"/>
              </a:endParaRPr>
            </a:p>
          </p:txBody>
        </p:sp>
        <p:sp>
          <p:nvSpPr>
            <p:cNvPr id="48" name="Text Box 5">
              <a:extLst>
                <a:ext uri="{FF2B5EF4-FFF2-40B4-BE49-F238E27FC236}">
                  <a16:creationId xmlns:a16="http://schemas.microsoft.com/office/drawing/2014/main" id="{97FD8FCF-CD5D-45CC-AA1E-00C63CD18AE2}"/>
                </a:ext>
              </a:extLst>
            </p:cNvPr>
            <p:cNvSpPr txBox="1"/>
            <p:nvPr/>
          </p:nvSpPr>
          <p:spPr>
            <a:xfrm>
              <a:off x="4427392" y="610882"/>
              <a:ext cx="334003" cy="273133"/>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effectLst/>
                  <a:latin typeface="Calibri" panose="020F0502020204030204" pitchFamily="34" charset="0"/>
                  <a:ea typeface="Caladea"/>
                  <a:cs typeface="Caladea"/>
                </a:rPr>
                <a:t>1..*</a:t>
              </a:r>
              <a:endParaRPr lang="en-IN" sz="1100" dirty="0">
                <a:effectLst/>
                <a:latin typeface="Caladea"/>
                <a:ea typeface="Caladea"/>
                <a:cs typeface="Caladea"/>
              </a:endParaRPr>
            </a:p>
          </p:txBody>
        </p:sp>
        <p:sp>
          <p:nvSpPr>
            <p:cNvPr id="49" name="Text Box 35">
              <a:extLst>
                <a:ext uri="{FF2B5EF4-FFF2-40B4-BE49-F238E27FC236}">
                  <a16:creationId xmlns:a16="http://schemas.microsoft.com/office/drawing/2014/main" id="{53CCD473-73FA-49B5-92A1-9E0BC4FF881F}"/>
                </a:ext>
              </a:extLst>
            </p:cNvPr>
            <p:cNvSpPr txBox="1"/>
            <p:nvPr/>
          </p:nvSpPr>
          <p:spPr>
            <a:xfrm>
              <a:off x="2119249" y="1065404"/>
              <a:ext cx="334003" cy="40054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effectLst/>
                  <a:latin typeface="Calibri" panose="020F0502020204030204" pitchFamily="34" charset="0"/>
                  <a:ea typeface="Caladea"/>
                  <a:cs typeface="Caladea"/>
                </a:rPr>
                <a:t>1..1</a:t>
              </a:r>
              <a:endParaRPr lang="en-IN" sz="1100" dirty="0">
                <a:effectLst/>
                <a:latin typeface="Caladea"/>
                <a:ea typeface="Caladea"/>
                <a:cs typeface="Caladea"/>
              </a:endParaRPr>
            </a:p>
          </p:txBody>
        </p:sp>
        <p:sp>
          <p:nvSpPr>
            <p:cNvPr id="50" name="Text Box 36">
              <a:extLst>
                <a:ext uri="{FF2B5EF4-FFF2-40B4-BE49-F238E27FC236}">
                  <a16:creationId xmlns:a16="http://schemas.microsoft.com/office/drawing/2014/main" id="{3AFBA203-22A3-43EA-A29A-D3286C299BA1}"/>
                </a:ext>
              </a:extLst>
            </p:cNvPr>
            <p:cNvSpPr txBox="1"/>
            <p:nvPr/>
          </p:nvSpPr>
          <p:spPr>
            <a:xfrm>
              <a:off x="2352551" y="1944562"/>
              <a:ext cx="409699" cy="273133"/>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effectLst/>
                  <a:latin typeface="Calibri" panose="020F0502020204030204" pitchFamily="34" charset="0"/>
                  <a:ea typeface="Caladea"/>
                  <a:cs typeface="Caladea"/>
                </a:rPr>
                <a:t>0..*</a:t>
              </a:r>
              <a:endParaRPr lang="en-IN" sz="1100" dirty="0">
                <a:effectLst/>
                <a:latin typeface="Caladea"/>
                <a:ea typeface="Caladea"/>
                <a:cs typeface="Caladea"/>
              </a:endParaRPr>
            </a:p>
          </p:txBody>
        </p:sp>
        <p:sp>
          <p:nvSpPr>
            <p:cNvPr id="51" name="Text Box 37">
              <a:extLst>
                <a:ext uri="{FF2B5EF4-FFF2-40B4-BE49-F238E27FC236}">
                  <a16:creationId xmlns:a16="http://schemas.microsoft.com/office/drawing/2014/main" id="{2BDA88F1-AB11-47B2-BCEF-2C551B698A7A}"/>
                </a:ext>
              </a:extLst>
            </p:cNvPr>
            <p:cNvSpPr txBox="1"/>
            <p:nvPr/>
          </p:nvSpPr>
          <p:spPr>
            <a:xfrm>
              <a:off x="155711" y="5121986"/>
              <a:ext cx="295275" cy="33910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effectLst/>
                  <a:latin typeface="Calibri" panose="020F0502020204030204" pitchFamily="34" charset="0"/>
                  <a:ea typeface="Caladea"/>
                  <a:cs typeface="Caladea"/>
                </a:rPr>
                <a:t>0..*</a:t>
              </a:r>
              <a:endParaRPr lang="en-IN" sz="1100" dirty="0">
                <a:effectLst/>
                <a:latin typeface="Caladea"/>
                <a:ea typeface="Caladea"/>
                <a:cs typeface="Caladea"/>
              </a:endParaRPr>
            </a:p>
          </p:txBody>
        </p:sp>
        <p:sp>
          <p:nvSpPr>
            <p:cNvPr id="52" name="Text Box 38">
              <a:extLst>
                <a:ext uri="{FF2B5EF4-FFF2-40B4-BE49-F238E27FC236}">
                  <a16:creationId xmlns:a16="http://schemas.microsoft.com/office/drawing/2014/main" id="{28CF7089-0CE7-4076-8776-C815DB1951C6}"/>
                </a:ext>
              </a:extLst>
            </p:cNvPr>
            <p:cNvSpPr txBox="1"/>
            <p:nvPr/>
          </p:nvSpPr>
          <p:spPr>
            <a:xfrm>
              <a:off x="187222" y="6880682"/>
              <a:ext cx="290637" cy="479470"/>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effectLst/>
                  <a:latin typeface="Calibri" panose="020F0502020204030204" pitchFamily="34" charset="0"/>
                  <a:ea typeface="Caladea"/>
                  <a:cs typeface="Caladea"/>
                </a:rPr>
                <a:t>1..*</a:t>
              </a:r>
              <a:endParaRPr lang="en-IN" sz="1100" dirty="0">
                <a:effectLst/>
                <a:latin typeface="Caladea"/>
                <a:ea typeface="Caladea"/>
                <a:cs typeface="Caladea"/>
              </a:endParaRPr>
            </a:p>
          </p:txBody>
        </p:sp>
        <p:sp>
          <p:nvSpPr>
            <p:cNvPr id="53" name="Text Box 79">
              <a:extLst>
                <a:ext uri="{FF2B5EF4-FFF2-40B4-BE49-F238E27FC236}">
                  <a16:creationId xmlns:a16="http://schemas.microsoft.com/office/drawing/2014/main" id="{D92B272F-53E0-47C0-A93A-5EF2E9EDEA42}"/>
                </a:ext>
              </a:extLst>
            </p:cNvPr>
            <p:cNvSpPr txBox="1"/>
            <p:nvPr/>
          </p:nvSpPr>
          <p:spPr>
            <a:xfrm>
              <a:off x="1988725" y="6190162"/>
              <a:ext cx="275243" cy="364688"/>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effectLst/>
                  <a:latin typeface="Calibri" panose="020F0502020204030204" pitchFamily="34" charset="0"/>
                  <a:ea typeface="Caladea"/>
                  <a:cs typeface="Caladea"/>
                </a:rPr>
                <a:t>0..1</a:t>
              </a:r>
              <a:endParaRPr lang="en-IN" sz="1000" dirty="0">
                <a:effectLst/>
                <a:latin typeface="Caladea"/>
                <a:ea typeface="Caladea"/>
                <a:cs typeface="Caladea"/>
              </a:endParaRPr>
            </a:p>
          </p:txBody>
        </p:sp>
        <p:sp>
          <p:nvSpPr>
            <p:cNvPr id="54" name="Text Box 80">
              <a:extLst>
                <a:ext uri="{FF2B5EF4-FFF2-40B4-BE49-F238E27FC236}">
                  <a16:creationId xmlns:a16="http://schemas.microsoft.com/office/drawing/2014/main" id="{C2A61999-862C-4BF1-A168-C8D7EDB10A94}"/>
                </a:ext>
              </a:extLst>
            </p:cNvPr>
            <p:cNvSpPr txBox="1"/>
            <p:nvPr/>
          </p:nvSpPr>
          <p:spPr>
            <a:xfrm>
              <a:off x="4942497" y="6744367"/>
              <a:ext cx="395632" cy="388582"/>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900" dirty="0">
                  <a:effectLst/>
                  <a:latin typeface="Calibri" panose="020F0502020204030204" pitchFamily="34" charset="0"/>
                  <a:ea typeface="Caladea"/>
                  <a:cs typeface="Calibri" panose="020F0502020204030204" pitchFamily="34" charset="0"/>
                </a:rPr>
                <a:t>Browse</a:t>
              </a:r>
              <a:endParaRPr lang="en-IN" sz="1200" dirty="0">
                <a:effectLst/>
                <a:latin typeface="Calibri" panose="020F0502020204030204" pitchFamily="34" charset="0"/>
                <a:ea typeface="Caladea"/>
                <a:cs typeface="Calibri" panose="020F0502020204030204" pitchFamily="34" charset="0"/>
              </a:endParaRPr>
            </a:p>
          </p:txBody>
        </p:sp>
        <p:sp>
          <p:nvSpPr>
            <p:cNvPr id="55" name="Text Box 81">
              <a:extLst>
                <a:ext uri="{FF2B5EF4-FFF2-40B4-BE49-F238E27FC236}">
                  <a16:creationId xmlns:a16="http://schemas.microsoft.com/office/drawing/2014/main" id="{5C691820-EDED-41D9-BBD1-B948A67DD8D3}"/>
                </a:ext>
              </a:extLst>
            </p:cNvPr>
            <p:cNvSpPr txBox="1"/>
            <p:nvPr/>
          </p:nvSpPr>
          <p:spPr>
            <a:xfrm rot="5400000">
              <a:off x="2065338" y="4084637"/>
              <a:ext cx="1063035" cy="23750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effectLst/>
                  <a:latin typeface="Calibri" panose="020F0502020204030204" pitchFamily="34" charset="0"/>
                  <a:ea typeface="Caladea"/>
                  <a:cs typeface="Calibri" panose="020F0502020204030204" pitchFamily="34" charset="0"/>
                </a:rPr>
                <a:t>Manages Payment</a:t>
              </a:r>
              <a:endParaRPr lang="en-IN" sz="1100" dirty="0">
                <a:effectLst/>
                <a:latin typeface="Calibri" panose="020F0502020204030204" pitchFamily="34" charset="0"/>
                <a:ea typeface="Caladea"/>
                <a:cs typeface="Calibri" panose="020F0502020204030204" pitchFamily="34" charset="0"/>
              </a:endParaRPr>
            </a:p>
          </p:txBody>
        </p:sp>
        <p:sp>
          <p:nvSpPr>
            <p:cNvPr id="56" name="Text Box 82">
              <a:extLst>
                <a:ext uri="{FF2B5EF4-FFF2-40B4-BE49-F238E27FC236}">
                  <a16:creationId xmlns:a16="http://schemas.microsoft.com/office/drawing/2014/main" id="{20273BD4-681A-4F18-9671-C13D0D9CDD02}"/>
                </a:ext>
              </a:extLst>
            </p:cNvPr>
            <p:cNvSpPr txBox="1"/>
            <p:nvPr/>
          </p:nvSpPr>
          <p:spPr>
            <a:xfrm rot="5400000">
              <a:off x="4109904" y="5519608"/>
              <a:ext cx="1194626" cy="207777"/>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err="1">
                  <a:effectLst/>
                  <a:latin typeface="Calibri" panose="020F0502020204030204" pitchFamily="34" charset="0"/>
                  <a:ea typeface="Caladea"/>
                  <a:cs typeface="Calibri" panose="020F0502020204030204" pitchFamily="34" charset="0"/>
                </a:rPr>
                <a:t>Enrol</a:t>
              </a:r>
              <a:r>
                <a:rPr lang="en-US" sz="800" dirty="0">
                  <a:effectLst/>
                  <a:latin typeface="Calibri" panose="020F0502020204030204" pitchFamily="34" charset="0"/>
                  <a:ea typeface="Caladea"/>
                  <a:cs typeface="Calibri" panose="020F0502020204030204" pitchFamily="34" charset="0"/>
                </a:rPr>
                <a:t> for Courses</a:t>
              </a:r>
              <a:endParaRPr lang="en-IN" sz="1100" dirty="0">
                <a:effectLst/>
                <a:latin typeface="Calibri" panose="020F0502020204030204" pitchFamily="34" charset="0"/>
                <a:ea typeface="Caladea"/>
                <a:cs typeface="Calibri" panose="020F0502020204030204" pitchFamily="34" charset="0"/>
              </a:endParaRPr>
            </a:p>
          </p:txBody>
        </p:sp>
        <p:sp>
          <p:nvSpPr>
            <p:cNvPr id="57" name="Text Box 83">
              <a:extLst>
                <a:ext uri="{FF2B5EF4-FFF2-40B4-BE49-F238E27FC236}">
                  <a16:creationId xmlns:a16="http://schemas.microsoft.com/office/drawing/2014/main" id="{CC7E840C-C230-4124-8077-F9F5D84CE2CD}"/>
                </a:ext>
              </a:extLst>
            </p:cNvPr>
            <p:cNvSpPr txBox="1"/>
            <p:nvPr/>
          </p:nvSpPr>
          <p:spPr>
            <a:xfrm>
              <a:off x="4150488" y="273409"/>
              <a:ext cx="589066" cy="31018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effectLst/>
                  <a:latin typeface="Calibri" panose="020F0502020204030204" pitchFamily="34" charset="0"/>
                  <a:ea typeface="Caladea"/>
                  <a:cs typeface="Calibri" panose="020F0502020204030204" pitchFamily="34" charset="0"/>
                </a:rPr>
                <a:t>Manage</a:t>
              </a:r>
              <a:endParaRPr lang="en-IN" sz="1100" dirty="0">
                <a:effectLst/>
                <a:latin typeface="Calibri" panose="020F0502020204030204" pitchFamily="34" charset="0"/>
                <a:ea typeface="Caladea"/>
                <a:cs typeface="Calibri" panose="020F0502020204030204" pitchFamily="34" charset="0"/>
              </a:endParaRPr>
            </a:p>
          </p:txBody>
        </p:sp>
        <p:sp>
          <p:nvSpPr>
            <p:cNvPr id="58" name="Text Box 84">
              <a:extLst>
                <a:ext uri="{FF2B5EF4-FFF2-40B4-BE49-F238E27FC236}">
                  <a16:creationId xmlns:a16="http://schemas.microsoft.com/office/drawing/2014/main" id="{D454FA3F-6E3E-41E8-8FD9-4BE5F7899FEE}"/>
                </a:ext>
              </a:extLst>
            </p:cNvPr>
            <p:cNvSpPr txBox="1"/>
            <p:nvPr/>
          </p:nvSpPr>
          <p:spPr>
            <a:xfrm>
              <a:off x="4181475" y="1095375"/>
              <a:ext cx="415636" cy="273132"/>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effectLst/>
                  <a:latin typeface="+mn-lt"/>
                  <a:ea typeface="Caladea"/>
                  <a:cs typeface="Caladea"/>
                </a:rPr>
                <a:t>0..1</a:t>
              </a:r>
              <a:endParaRPr lang="en-IN" sz="1100" dirty="0">
                <a:effectLst/>
                <a:latin typeface="+mn-lt"/>
                <a:ea typeface="Caladea"/>
                <a:cs typeface="Caladea"/>
              </a:endParaRPr>
            </a:p>
          </p:txBody>
        </p:sp>
        <p:sp>
          <p:nvSpPr>
            <p:cNvPr id="59" name="Text Box 85">
              <a:extLst>
                <a:ext uri="{FF2B5EF4-FFF2-40B4-BE49-F238E27FC236}">
                  <a16:creationId xmlns:a16="http://schemas.microsoft.com/office/drawing/2014/main" id="{43BC0C51-DCC1-4E19-AEE0-7C48FAF79161}"/>
                </a:ext>
              </a:extLst>
            </p:cNvPr>
            <p:cNvSpPr txBox="1"/>
            <p:nvPr/>
          </p:nvSpPr>
          <p:spPr>
            <a:xfrm>
              <a:off x="4333875" y="2628900"/>
              <a:ext cx="368135" cy="217054"/>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effectLst/>
                  <a:latin typeface="+mn-lt"/>
                  <a:ea typeface="Caladea"/>
                  <a:cs typeface="Caladea"/>
                </a:rPr>
                <a:t>0..1</a:t>
              </a:r>
              <a:endParaRPr lang="en-IN" sz="1100" dirty="0">
                <a:effectLst/>
                <a:latin typeface="+mn-lt"/>
                <a:ea typeface="Caladea"/>
                <a:cs typeface="Caladea"/>
              </a:endParaRPr>
            </a:p>
          </p:txBody>
        </p:sp>
        <p:sp>
          <p:nvSpPr>
            <p:cNvPr id="60" name="Text Box 86">
              <a:extLst>
                <a:ext uri="{FF2B5EF4-FFF2-40B4-BE49-F238E27FC236}">
                  <a16:creationId xmlns:a16="http://schemas.microsoft.com/office/drawing/2014/main" id="{4F9921E0-933A-4B18-832F-326EC22EC5E6}"/>
                </a:ext>
              </a:extLst>
            </p:cNvPr>
            <p:cNvSpPr txBox="1"/>
            <p:nvPr/>
          </p:nvSpPr>
          <p:spPr>
            <a:xfrm>
              <a:off x="4930355" y="3822336"/>
              <a:ext cx="263945" cy="338216"/>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effectLst/>
                  <a:latin typeface="Calibri" panose="020F0502020204030204" pitchFamily="34" charset="0"/>
                  <a:ea typeface="Caladea"/>
                  <a:cs typeface="Caladea"/>
                </a:rPr>
                <a:t>0..*</a:t>
              </a:r>
              <a:endParaRPr lang="en-IN" sz="1100" dirty="0">
                <a:effectLst/>
                <a:latin typeface="Caladea"/>
                <a:ea typeface="Caladea"/>
                <a:cs typeface="Caladea"/>
              </a:endParaRPr>
            </a:p>
          </p:txBody>
        </p:sp>
        <p:sp>
          <p:nvSpPr>
            <p:cNvPr id="61" name="Text Box 87">
              <a:extLst>
                <a:ext uri="{FF2B5EF4-FFF2-40B4-BE49-F238E27FC236}">
                  <a16:creationId xmlns:a16="http://schemas.microsoft.com/office/drawing/2014/main" id="{DF142233-2D6F-4393-9CA1-01985EF76117}"/>
                </a:ext>
              </a:extLst>
            </p:cNvPr>
            <p:cNvSpPr txBox="1"/>
            <p:nvPr/>
          </p:nvSpPr>
          <p:spPr>
            <a:xfrm>
              <a:off x="5587687" y="6499719"/>
              <a:ext cx="272855" cy="393265"/>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effectLst/>
                  <a:latin typeface="Calibri" panose="020F0502020204030204" pitchFamily="34" charset="0"/>
                  <a:ea typeface="Caladea"/>
                  <a:cs typeface="Caladea"/>
                </a:rPr>
                <a:t>0..*</a:t>
              </a:r>
              <a:endParaRPr lang="en-IN" sz="1100" dirty="0">
                <a:effectLst/>
                <a:latin typeface="Caladea"/>
                <a:ea typeface="Caladea"/>
                <a:cs typeface="Caladea"/>
              </a:endParaRPr>
            </a:p>
          </p:txBody>
        </p:sp>
        <p:sp>
          <p:nvSpPr>
            <p:cNvPr id="62" name="Text Box 88">
              <a:extLst>
                <a:ext uri="{FF2B5EF4-FFF2-40B4-BE49-F238E27FC236}">
                  <a16:creationId xmlns:a16="http://schemas.microsoft.com/office/drawing/2014/main" id="{ACCACD5A-4D9F-4824-A4E8-8F9CBAC8E628}"/>
                </a:ext>
              </a:extLst>
            </p:cNvPr>
            <p:cNvSpPr txBox="1"/>
            <p:nvPr/>
          </p:nvSpPr>
          <p:spPr>
            <a:xfrm>
              <a:off x="5753100" y="238125"/>
              <a:ext cx="415636" cy="273132"/>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effectLst/>
                  <a:latin typeface="Calibri" panose="020F0502020204030204" pitchFamily="34" charset="0"/>
                  <a:ea typeface="Caladea"/>
                  <a:cs typeface="Caladea"/>
                </a:rPr>
                <a:t>1..*</a:t>
              </a:r>
              <a:endParaRPr lang="en-IN" sz="1100" dirty="0">
                <a:effectLst/>
                <a:latin typeface="Caladea"/>
                <a:ea typeface="Caladea"/>
                <a:cs typeface="Caladea"/>
              </a:endParaRPr>
            </a:p>
          </p:txBody>
        </p:sp>
      </p:grpSp>
      <p:sp>
        <p:nvSpPr>
          <p:cNvPr id="93" name="Text Box 82">
            <a:extLst>
              <a:ext uri="{FF2B5EF4-FFF2-40B4-BE49-F238E27FC236}">
                <a16:creationId xmlns:a16="http://schemas.microsoft.com/office/drawing/2014/main" id="{D2D3B45D-ADFB-4F50-9F72-163498A1438A}"/>
              </a:ext>
            </a:extLst>
          </p:cNvPr>
          <p:cNvSpPr txBox="1"/>
          <p:nvPr/>
        </p:nvSpPr>
        <p:spPr>
          <a:xfrm>
            <a:off x="1361120" y="2789654"/>
            <a:ext cx="1246177" cy="158527"/>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700" dirty="0">
                <a:effectLst/>
                <a:latin typeface="+mn-lt"/>
                <a:ea typeface="Caladea"/>
                <a:cs typeface="Calibri" panose="020F0502020204030204" pitchFamily="34" charset="0"/>
              </a:rPr>
              <a:t>Create/Remove Student</a:t>
            </a:r>
            <a:endParaRPr lang="en-IN" sz="700" dirty="0">
              <a:effectLst/>
              <a:latin typeface="+mn-lt"/>
              <a:ea typeface="Caladea"/>
              <a:cs typeface="Calibri" panose="020F0502020204030204" pitchFamily="34" charset="0"/>
            </a:endParaRPr>
          </a:p>
        </p:txBody>
      </p:sp>
    </p:spTree>
    <p:extLst>
      <p:ext uri="{BB962C8B-B14F-4D97-AF65-F5344CB8AC3E}">
        <p14:creationId xmlns:p14="http://schemas.microsoft.com/office/powerpoint/2010/main" val="38702485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A778C5"/>
            </a:gs>
            <a:gs pos="72000">
              <a:srgbClr val="F8C2C2"/>
            </a:gs>
            <a:gs pos="100000">
              <a:srgbClr val="FFE599"/>
            </a:gs>
          </a:gsLst>
          <a:lin ang="5400700" scaled="0"/>
        </a:gradFill>
        <a:effectLst/>
      </p:bgPr>
    </p:bg>
    <p:spTree>
      <p:nvGrpSpPr>
        <p:cNvPr id="1" name="Shape 1077"/>
        <p:cNvGrpSpPr/>
        <p:nvPr/>
      </p:nvGrpSpPr>
      <p:grpSpPr>
        <a:xfrm>
          <a:off x="0" y="0"/>
          <a:ext cx="0" cy="0"/>
          <a:chOff x="0" y="0"/>
          <a:chExt cx="0" cy="0"/>
        </a:xfrm>
      </p:grpSpPr>
      <p:sp>
        <p:nvSpPr>
          <p:cNvPr id="1080" name="Google Shape;1080;p27"/>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31</a:t>
            </a:fld>
            <a:endParaRPr>
              <a:solidFill>
                <a:schemeClr val="lt1"/>
              </a:solidFill>
            </a:endParaRPr>
          </a:p>
        </p:txBody>
      </p:sp>
      <p:sp>
        <p:nvSpPr>
          <p:cNvPr id="1078" name="Google Shape;1078;p27"/>
          <p:cNvSpPr txBox="1">
            <a:spLocks noGrp="1"/>
          </p:cNvSpPr>
          <p:nvPr>
            <p:ph type="ctrTitle" idx="4294967295"/>
          </p:nvPr>
        </p:nvSpPr>
        <p:spPr>
          <a:xfrm>
            <a:off x="855662" y="2494977"/>
            <a:ext cx="7432675" cy="1160463"/>
          </a:xfrm>
          <a:prstGeom prst="rect">
            <a:avLst/>
          </a:prstGeom>
        </p:spPr>
        <p:txBody>
          <a:bodyPr spcFirstLastPara="1" wrap="square" lIns="0" tIns="0" rIns="0" bIns="0" anchor="b" anchorCtr="0">
            <a:noAutofit/>
          </a:bodyPr>
          <a:lstStyle/>
          <a:p>
            <a:pPr algn="ctr"/>
            <a:br>
              <a:rPr lang="en" sz="4400" dirty="0">
                <a:solidFill>
                  <a:srgbClr val="FCE5CD"/>
                </a:solidFill>
              </a:rPr>
            </a:br>
            <a:r>
              <a:rPr lang="en-US" sz="4400" dirty="0">
                <a:solidFill>
                  <a:schemeClr val="tx1"/>
                </a:solidFill>
              </a:rPr>
              <a:t>Functional Flowchart</a:t>
            </a:r>
            <a:endParaRPr sz="4400" dirty="0">
              <a:solidFill>
                <a:schemeClr val="tx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8" name="Google Shape;1018;p26"/>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32</a:t>
            </a:fld>
            <a:endParaRPr>
              <a:solidFill>
                <a:schemeClr val="lt1"/>
              </a:solidFill>
            </a:endParaRPr>
          </a:p>
        </p:txBody>
      </p:sp>
      <p:grpSp>
        <p:nvGrpSpPr>
          <p:cNvPr id="61" name="Group 60">
            <a:extLst>
              <a:ext uri="{FF2B5EF4-FFF2-40B4-BE49-F238E27FC236}">
                <a16:creationId xmlns:a16="http://schemas.microsoft.com/office/drawing/2014/main" id="{3F7796D9-9F85-4CC6-9352-5F240F3CDDD4}"/>
              </a:ext>
            </a:extLst>
          </p:cNvPr>
          <p:cNvGrpSpPr/>
          <p:nvPr/>
        </p:nvGrpSpPr>
        <p:grpSpPr>
          <a:xfrm>
            <a:off x="367110" y="399512"/>
            <a:ext cx="5185966" cy="2200813"/>
            <a:chOff x="0" y="0"/>
            <a:chExt cx="5974439" cy="1504966"/>
          </a:xfrm>
        </p:grpSpPr>
        <p:sp>
          <p:nvSpPr>
            <p:cNvPr id="62" name="Rectangle 61">
              <a:extLst>
                <a:ext uri="{FF2B5EF4-FFF2-40B4-BE49-F238E27FC236}">
                  <a16:creationId xmlns:a16="http://schemas.microsoft.com/office/drawing/2014/main" id="{41C232D5-28FF-45B8-BDBD-F7B9D1EAD23C}"/>
                </a:ext>
              </a:extLst>
            </p:cNvPr>
            <p:cNvSpPr>
              <a:spLocks/>
            </p:cNvSpPr>
            <p:nvPr/>
          </p:nvSpPr>
          <p:spPr>
            <a:xfrm>
              <a:off x="2264735" y="0"/>
              <a:ext cx="1373759" cy="335385"/>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dirty="0">
                  <a:solidFill>
                    <a:srgbClr val="000000"/>
                  </a:solidFill>
                  <a:effectLst/>
                  <a:latin typeface="Times New Roman" panose="02020603050405020304" pitchFamily="18" charset="0"/>
                  <a:ea typeface="Times New Roman" panose="02020603050405020304" pitchFamily="18" charset="0"/>
                </a:rPr>
                <a:t>E-Learning portal</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63" name="Rectangle 62">
              <a:extLst>
                <a:ext uri="{FF2B5EF4-FFF2-40B4-BE49-F238E27FC236}">
                  <a16:creationId xmlns:a16="http://schemas.microsoft.com/office/drawing/2014/main" id="{BB4FABA6-ED15-4903-8CAE-BAACB515DD31}"/>
                </a:ext>
              </a:extLst>
            </p:cNvPr>
            <p:cNvSpPr>
              <a:spLocks/>
            </p:cNvSpPr>
            <p:nvPr/>
          </p:nvSpPr>
          <p:spPr>
            <a:xfrm>
              <a:off x="0" y="1180214"/>
              <a:ext cx="1307818" cy="274406"/>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Admin</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64" name="Rectangle 63">
              <a:extLst>
                <a:ext uri="{FF2B5EF4-FFF2-40B4-BE49-F238E27FC236}">
                  <a16:creationId xmlns:a16="http://schemas.microsoft.com/office/drawing/2014/main" id="{69D9D8E5-0A9C-4AAB-BDB5-C712C630C011}"/>
                </a:ext>
              </a:extLst>
            </p:cNvPr>
            <p:cNvSpPr>
              <a:spLocks/>
            </p:cNvSpPr>
            <p:nvPr/>
          </p:nvSpPr>
          <p:spPr>
            <a:xfrm>
              <a:off x="2402958" y="1169581"/>
              <a:ext cx="1033067" cy="304896"/>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65" name="Straight Connector 64">
              <a:extLst>
                <a:ext uri="{FF2B5EF4-FFF2-40B4-BE49-F238E27FC236}">
                  <a16:creationId xmlns:a16="http://schemas.microsoft.com/office/drawing/2014/main" id="{B3E17964-59C3-4C12-886A-51738E537F70}"/>
                </a:ext>
              </a:extLst>
            </p:cNvPr>
            <p:cNvCxnSpPr/>
            <p:nvPr/>
          </p:nvCxnSpPr>
          <p:spPr>
            <a:xfrm>
              <a:off x="723014" y="701749"/>
              <a:ext cx="4527909" cy="0"/>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Arrow Connector 65">
              <a:extLst>
                <a:ext uri="{FF2B5EF4-FFF2-40B4-BE49-F238E27FC236}">
                  <a16:creationId xmlns:a16="http://schemas.microsoft.com/office/drawing/2014/main" id="{F559BEE1-3386-4B64-8695-2A81F6F3FACD}"/>
                </a:ext>
              </a:extLst>
            </p:cNvPr>
            <p:cNvCxnSpPr/>
            <p:nvPr/>
          </p:nvCxnSpPr>
          <p:spPr>
            <a:xfrm>
              <a:off x="735419" y="701749"/>
              <a:ext cx="0" cy="4827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7" name="Straight Arrow Connector 66">
              <a:extLst>
                <a:ext uri="{FF2B5EF4-FFF2-40B4-BE49-F238E27FC236}">
                  <a16:creationId xmlns:a16="http://schemas.microsoft.com/office/drawing/2014/main" id="{979E5D6B-EA7D-4067-93F7-1ADE51F175EC}"/>
                </a:ext>
              </a:extLst>
            </p:cNvPr>
            <p:cNvCxnSpPr/>
            <p:nvPr/>
          </p:nvCxnSpPr>
          <p:spPr>
            <a:xfrm>
              <a:off x="2925726" y="701749"/>
              <a:ext cx="0" cy="4827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8" name="Straight Arrow Connector 67">
              <a:extLst>
                <a:ext uri="{FF2B5EF4-FFF2-40B4-BE49-F238E27FC236}">
                  <a16:creationId xmlns:a16="http://schemas.microsoft.com/office/drawing/2014/main" id="{8CD98C58-3326-450F-91AF-CF79860EA5DA}"/>
                </a:ext>
              </a:extLst>
            </p:cNvPr>
            <p:cNvCxnSpPr/>
            <p:nvPr/>
          </p:nvCxnSpPr>
          <p:spPr>
            <a:xfrm>
              <a:off x="5254256" y="691116"/>
              <a:ext cx="0" cy="4827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9" name="Rectangle 68">
              <a:extLst>
                <a:ext uri="{FF2B5EF4-FFF2-40B4-BE49-F238E27FC236}">
                  <a16:creationId xmlns:a16="http://schemas.microsoft.com/office/drawing/2014/main" id="{A86253C1-43E0-4B60-A969-025E32ACB047}"/>
                </a:ext>
              </a:extLst>
            </p:cNvPr>
            <p:cNvSpPr>
              <a:spLocks/>
            </p:cNvSpPr>
            <p:nvPr/>
          </p:nvSpPr>
          <p:spPr>
            <a:xfrm>
              <a:off x="4699591" y="1169581"/>
              <a:ext cx="1274848" cy="335385"/>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70" name="Straight Connector 69">
              <a:extLst>
                <a:ext uri="{FF2B5EF4-FFF2-40B4-BE49-F238E27FC236}">
                  <a16:creationId xmlns:a16="http://schemas.microsoft.com/office/drawing/2014/main" id="{07F0709E-9CC2-4BFA-A701-DCC80F5AE897}"/>
                </a:ext>
              </a:extLst>
            </p:cNvPr>
            <p:cNvCxnSpPr/>
            <p:nvPr/>
          </p:nvCxnSpPr>
          <p:spPr>
            <a:xfrm>
              <a:off x="2923953" y="329609"/>
              <a:ext cx="0" cy="362487"/>
            </a:xfrm>
            <a:prstGeom prst="line">
              <a:avLst/>
            </a:prstGeom>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CD9DF04A-229B-447E-9678-9B3BD6273239}"/>
              </a:ext>
            </a:extLst>
          </p:cNvPr>
          <p:cNvGrpSpPr/>
          <p:nvPr/>
        </p:nvGrpSpPr>
        <p:grpSpPr>
          <a:xfrm>
            <a:off x="3063874" y="3542381"/>
            <a:ext cx="5778502" cy="2249840"/>
            <a:chOff x="0" y="3755"/>
            <a:chExt cx="5778759" cy="1559965"/>
          </a:xfrm>
        </p:grpSpPr>
        <p:sp>
          <p:nvSpPr>
            <p:cNvPr id="14" name="Rectangle 13">
              <a:extLst>
                <a:ext uri="{FF2B5EF4-FFF2-40B4-BE49-F238E27FC236}">
                  <a16:creationId xmlns:a16="http://schemas.microsoft.com/office/drawing/2014/main" id="{CEF36458-68A3-4622-BE28-49CBF0A12262}"/>
                </a:ext>
              </a:extLst>
            </p:cNvPr>
            <p:cNvSpPr>
              <a:spLocks/>
            </p:cNvSpPr>
            <p:nvPr/>
          </p:nvSpPr>
          <p:spPr>
            <a:xfrm>
              <a:off x="2111407" y="3755"/>
              <a:ext cx="1455458" cy="336141"/>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dirty="0">
                  <a:solidFill>
                    <a:srgbClr val="000000"/>
                  </a:solidFill>
                  <a:effectLst/>
                  <a:latin typeface="Times New Roman" panose="02020603050405020304" pitchFamily="18" charset="0"/>
                  <a:ea typeface="Times New Roman" panose="02020603050405020304" pitchFamily="18" charset="0"/>
                </a:rPr>
                <a:t>Login to system</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5" name="Rectangle 14">
              <a:extLst>
                <a:ext uri="{FF2B5EF4-FFF2-40B4-BE49-F238E27FC236}">
                  <a16:creationId xmlns:a16="http://schemas.microsoft.com/office/drawing/2014/main" id="{5609921E-65E0-451C-8835-01E0685BD910}"/>
                </a:ext>
              </a:extLst>
            </p:cNvPr>
            <p:cNvSpPr>
              <a:spLocks/>
            </p:cNvSpPr>
            <p:nvPr/>
          </p:nvSpPr>
          <p:spPr>
            <a:xfrm>
              <a:off x="0" y="1009650"/>
              <a:ext cx="1207491" cy="554070"/>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Check Credentials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6" name="Rectangle 15">
              <a:extLst>
                <a:ext uri="{FF2B5EF4-FFF2-40B4-BE49-F238E27FC236}">
                  <a16:creationId xmlns:a16="http://schemas.microsoft.com/office/drawing/2014/main" id="{F5337C76-70A4-49A6-9E3F-496C48BB228D}"/>
                </a:ext>
              </a:extLst>
            </p:cNvPr>
            <p:cNvSpPr>
              <a:spLocks/>
            </p:cNvSpPr>
            <p:nvPr/>
          </p:nvSpPr>
          <p:spPr>
            <a:xfrm>
              <a:off x="4495800" y="981075"/>
              <a:ext cx="1282959" cy="582645"/>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Check Roles     of access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7" name="Straight Connector 16">
              <a:extLst>
                <a:ext uri="{FF2B5EF4-FFF2-40B4-BE49-F238E27FC236}">
                  <a16:creationId xmlns:a16="http://schemas.microsoft.com/office/drawing/2014/main" id="{8DAB0693-968F-440B-B5A2-34C039810C37}"/>
                </a:ext>
              </a:extLst>
            </p:cNvPr>
            <p:cNvCxnSpPr/>
            <p:nvPr/>
          </p:nvCxnSpPr>
          <p:spPr>
            <a:xfrm>
              <a:off x="552450" y="647700"/>
              <a:ext cx="4573373" cy="0"/>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7395451E-6383-42EE-A4DF-8F2E97638346}"/>
                </a:ext>
              </a:extLst>
            </p:cNvPr>
            <p:cNvCxnSpPr/>
            <p:nvPr/>
          </p:nvCxnSpPr>
          <p:spPr>
            <a:xfrm>
              <a:off x="2826317" y="337130"/>
              <a:ext cx="0" cy="31057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F0A2C838-BA81-4E83-BB28-0B8C84C09E38}"/>
                </a:ext>
              </a:extLst>
            </p:cNvPr>
            <p:cNvCxnSpPr/>
            <p:nvPr/>
          </p:nvCxnSpPr>
          <p:spPr>
            <a:xfrm>
              <a:off x="552450" y="647700"/>
              <a:ext cx="0" cy="3563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31F29430-F16E-4C7D-B7A8-6918502B644E}"/>
                </a:ext>
              </a:extLst>
            </p:cNvPr>
            <p:cNvCxnSpPr/>
            <p:nvPr/>
          </p:nvCxnSpPr>
          <p:spPr>
            <a:xfrm>
              <a:off x="5133975" y="647700"/>
              <a:ext cx="0" cy="3299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8" name="Google Shape;1018;p26"/>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33</a:t>
            </a:fld>
            <a:endParaRPr>
              <a:solidFill>
                <a:schemeClr val="lt1"/>
              </a:solidFill>
            </a:endParaRPr>
          </a:p>
        </p:txBody>
      </p:sp>
      <p:grpSp>
        <p:nvGrpSpPr>
          <p:cNvPr id="13" name="Group 12">
            <a:extLst>
              <a:ext uri="{FF2B5EF4-FFF2-40B4-BE49-F238E27FC236}">
                <a16:creationId xmlns:a16="http://schemas.microsoft.com/office/drawing/2014/main" id="{3E319B12-925E-410F-B2F9-141EE6A9B45E}"/>
              </a:ext>
            </a:extLst>
          </p:cNvPr>
          <p:cNvGrpSpPr/>
          <p:nvPr/>
        </p:nvGrpSpPr>
        <p:grpSpPr>
          <a:xfrm>
            <a:off x="1282482" y="1917276"/>
            <a:ext cx="6030337" cy="2463792"/>
            <a:chOff x="908009" y="18927"/>
            <a:chExt cx="5399567" cy="1687881"/>
          </a:xfrm>
        </p:grpSpPr>
        <p:sp>
          <p:nvSpPr>
            <p:cNvPr id="14" name="Rectangle 13">
              <a:extLst>
                <a:ext uri="{FF2B5EF4-FFF2-40B4-BE49-F238E27FC236}">
                  <a16:creationId xmlns:a16="http://schemas.microsoft.com/office/drawing/2014/main" id="{1D098AE6-7737-43BC-958B-BEA9CFEA2F51}"/>
                </a:ext>
              </a:extLst>
            </p:cNvPr>
            <p:cNvSpPr>
              <a:spLocks/>
            </p:cNvSpPr>
            <p:nvPr/>
          </p:nvSpPr>
          <p:spPr>
            <a:xfrm>
              <a:off x="2941583" y="18927"/>
              <a:ext cx="1066037" cy="294733"/>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Admin</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5" name="Straight Connector 14">
              <a:extLst>
                <a:ext uri="{FF2B5EF4-FFF2-40B4-BE49-F238E27FC236}">
                  <a16:creationId xmlns:a16="http://schemas.microsoft.com/office/drawing/2014/main" id="{89E57F0C-DFEC-4F19-ADA4-3A90D0051E16}"/>
                </a:ext>
              </a:extLst>
            </p:cNvPr>
            <p:cNvCxnSpPr>
              <a:cxnSpLocks/>
            </p:cNvCxnSpPr>
            <p:nvPr/>
          </p:nvCxnSpPr>
          <p:spPr>
            <a:xfrm>
              <a:off x="3474601" y="313661"/>
              <a:ext cx="0" cy="292394"/>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11E38355-99D6-40D2-AD38-D1F1692DACB4}"/>
                </a:ext>
              </a:extLst>
            </p:cNvPr>
            <p:cNvCxnSpPr>
              <a:cxnSpLocks/>
            </p:cNvCxnSpPr>
            <p:nvPr/>
          </p:nvCxnSpPr>
          <p:spPr>
            <a:xfrm>
              <a:off x="5691609" y="606055"/>
              <a:ext cx="0" cy="57415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C72119E3-5446-49CA-840B-9F5F2BE026EE}"/>
                </a:ext>
              </a:extLst>
            </p:cNvPr>
            <p:cNvCxnSpPr>
              <a:cxnSpLocks/>
            </p:cNvCxnSpPr>
            <p:nvPr/>
          </p:nvCxnSpPr>
          <p:spPr>
            <a:xfrm flipH="1">
              <a:off x="1416140" y="600912"/>
              <a:ext cx="10990" cy="57930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Rectangle 19">
              <a:extLst>
                <a:ext uri="{FF2B5EF4-FFF2-40B4-BE49-F238E27FC236}">
                  <a16:creationId xmlns:a16="http://schemas.microsoft.com/office/drawing/2014/main" id="{7AF05829-17DF-4AED-A5BB-C966DCC6DCDD}"/>
                </a:ext>
              </a:extLst>
            </p:cNvPr>
            <p:cNvSpPr>
              <a:spLocks/>
            </p:cNvSpPr>
            <p:nvPr/>
          </p:nvSpPr>
          <p:spPr>
            <a:xfrm>
              <a:off x="908009" y="1180214"/>
              <a:ext cx="1153957" cy="526594"/>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dirty="0">
                  <a:solidFill>
                    <a:srgbClr val="000000"/>
                  </a:solidFill>
                  <a:effectLst/>
                  <a:latin typeface="Times New Roman" panose="02020603050405020304" pitchFamily="18" charset="0"/>
                  <a:ea typeface="Times New Roman" panose="02020603050405020304" pitchFamily="18" charset="0"/>
                </a:rPr>
                <a:t>Teacher Management</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1" name="Rectangle 20">
              <a:extLst>
                <a:ext uri="{FF2B5EF4-FFF2-40B4-BE49-F238E27FC236}">
                  <a16:creationId xmlns:a16="http://schemas.microsoft.com/office/drawing/2014/main" id="{380BB2FA-FD0F-4E37-BABA-ED0D3C7D7E4A}"/>
                </a:ext>
              </a:extLst>
            </p:cNvPr>
            <p:cNvSpPr>
              <a:spLocks/>
            </p:cNvSpPr>
            <p:nvPr/>
          </p:nvSpPr>
          <p:spPr>
            <a:xfrm>
              <a:off x="3032035" y="1180214"/>
              <a:ext cx="1164947" cy="508160"/>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dirty="0">
                  <a:solidFill>
                    <a:srgbClr val="000000"/>
                  </a:solidFill>
                  <a:effectLst/>
                  <a:latin typeface="Times New Roman" panose="02020603050405020304" pitchFamily="18" charset="0"/>
                  <a:ea typeface="Times New Roman" panose="02020603050405020304" pitchFamily="18" charset="0"/>
                </a:rPr>
                <a:t>Student Management</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22" name="Straight Arrow Connector 21">
              <a:extLst>
                <a:ext uri="{FF2B5EF4-FFF2-40B4-BE49-F238E27FC236}">
                  <a16:creationId xmlns:a16="http://schemas.microsoft.com/office/drawing/2014/main" id="{7397CB84-00E5-4357-B4AB-8F090F5D2C80}"/>
                </a:ext>
              </a:extLst>
            </p:cNvPr>
            <p:cNvCxnSpPr/>
            <p:nvPr/>
          </p:nvCxnSpPr>
          <p:spPr>
            <a:xfrm>
              <a:off x="3556592" y="600337"/>
              <a:ext cx="0" cy="57987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247C2B8-D563-4217-BD04-C03BD4A0E657}"/>
                </a:ext>
              </a:extLst>
            </p:cNvPr>
            <p:cNvCxnSpPr>
              <a:cxnSpLocks/>
            </p:cNvCxnSpPr>
            <p:nvPr/>
          </p:nvCxnSpPr>
          <p:spPr>
            <a:xfrm>
              <a:off x="1421574" y="606055"/>
              <a:ext cx="4270036" cy="0"/>
            </a:xfrm>
            <a:prstGeom prst="line">
              <a:avLst/>
            </a:prstGeom>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0DA005EE-C884-49E3-B28A-EBCDD75C54E1}"/>
                </a:ext>
              </a:extLst>
            </p:cNvPr>
            <p:cNvSpPr>
              <a:spLocks/>
            </p:cNvSpPr>
            <p:nvPr/>
          </p:nvSpPr>
          <p:spPr>
            <a:xfrm>
              <a:off x="5153619" y="1193184"/>
              <a:ext cx="1153957" cy="508159"/>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Payment Management</a:t>
              </a:r>
              <a:endParaRPr lang="en-IN" sz="1200">
                <a:solidFill>
                  <a:srgbClr val="000000"/>
                </a:solidFill>
                <a:effectLst/>
                <a:latin typeface="Times New Roman" panose="02020603050405020304" pitchFamily="18" charset="0"/>
                <a:ea typeface="Times New Roman" panose="02020603050405020304" pitchFamily="18" charset="0"/>
              </a:endParaRPr>
            </a:p>
          </p:txBody>
        </p:sp>
      </p:grpSp>
    </p:spTree>
    <p:extLst>
      <p:ext uri="{BB962C8B-B14F-4D97-AF65-F5344CB8AC3E}">
        <p14:creationId xmlns:p14="http://schemas.microsoft.com/office/powerpoint/2010/main" val="14744956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8" name="Google Shape;1018;p26"/>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34</a:t>
            </a:fld>
            <a:endParaRPr>
              <a:solidFill>
                <a:schemeClr val="lt1"/>
              </a:solidFill>
            </a:endParaRPr>
          </a:p>
        </p:txBody>
      </p:sp>
      <p:grpSp>
        <p:nvGrpSpPr>
          <p:cNvPr id="13" name="Group 12">
            <a:extLst>
              <a:ext uri="{FF2B5EF4-FFF2-40B4-BE49-F238E27FC236}">
                <a16:creationId xmlns:a16="http://schemas.microsoft.com/office/drawing/2014/main" id="{4ADA2805-9037-42A5-8236-C0632466439A}"/>
              </a:ext>
            </a:extLst>
          </p:cNvPr>
          <p:cNvGrpSpPr/>
          <p:nvPr/>
        </p:nvGrpSpPr>
        <p:grpSpPr>
          <a:xfrm>
            <a:off x="314325" y="763587"/>
            <a:ext cx="5057775" cy="2370138"/>
            <a:chOff x="0" y="0"/>
            <a:chExt cx="5802888" cy="1683161"/>
          </a:xfrm>
        </p:grpSpPr>
        <p:sp>
          <p:nvSpPr>
            <p:cNvPr id="14" name="Rectangle 13">
              <a:extLst>
                <a:ext uri="{FF2B5EF4-FFF2-40B4-BE49-F238E27FC236}">
                  <a16:creationId xmlns:a16="http://schemas.microsoft.com/office/drawing/2014/main" id="{BE04487C-F43E-4B09-82A9-98DCCBB5F4C7}"/>
                </a:ext>
              </a:extLst>
            </p:cNvPr>
            <p:cNvSpPr>
              <a:spLocks/>
            </p:cNvSpPr>
            <p:nvPr/>
          </p:nvSpPr>
          <p:spPr>
            <a:xfrm>
              <a:off x="2286000" y="0"/>
              <a:ext cx="989106" cy="345549"/>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Teacher</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5" name="Straight Connector 14">
              <a:extLst>
                <a:ext uri="{FF2B5EF4-FFF2-40B4-BE49-F238E27FC236}">
                  <a16:creationId xmlns:a16="http://schemas.microsoft.com/office/drawing/2014/main" id="{4910DE3C-81E2-499A-BA99-2E6760F6E05D}"/>
                </a:ext>
              </a:extLst>
            </p:cNvPr>
            <p:cNvCxnSpPr>
              <a:cxnSpLocks/>
            </p:cNvCxnSpPr>
            <p:nvPr/>
          </p:nvCxnSpPr>
          <p:spPr>
            <a:xfrm>
              <a:off x="2775098" y="350874"/>
              <a:ext cx="0" cy="325222"/>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84784984-4205-4352-A1DE-95894ACC95FC}"/>
                </a:ext>
              </a:extLst>
            </p:cNvPr>
            <p:cNvCxnSpPr>
              <a:cxnSpLocks/>
            </p:cNvCxnSpPr>
            <p:nvPr/>
          </p:nvCxnSpPr>
          <p:spPr>
            <a:xfrm flipH="1">
              <a:off x="554665" y="680484"/>
              <a:ext cx="10990" cy="5183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Rectangle 16">
              <a:extLst>
                <a:ext uri="{FF2B5EF4-FFF2-40B4-BE49-F238E27FC236}">
                  <a16:creationId xmlns:a16="http://schemas.microsoft.com/office/drawing/2014/main" id="{08FA0CC7-F36A-4087-A523-315D9CA0F726}"/>
                </a:ext>
              </a:extLst>
            </p:cNvPr>
            <p:cNvSpPr>
              <a:spLocks/>
            </p:cNvSpPr>
            <p:nvPr/>
          </p:nvSpPr>
          <p:spPr>
            <a:xfrm>
              <a:off x="2275367" y="1169581"/>
              <a:ext cx="1164947" cy="513580"/>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Course Details</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8" name="Straight Arrow Connector 17">
              <a:extLst>
                <a:ext uri="{FF2B5EF4-FFF2-40B4-BE49-F238E27FC236}">
                  <a16:creationId xmlns:a16="http://schemas.microsoft.com/office/drawing/2014/main" id="{CE44689B-2D8C-4E5D-9ADC-5F5AA1FA5471}"/>
                </a:ext>
              </a:extLst>
            </p:cNvPr>
            <p:cNvCxnSpPr>
              <a:cxnSpLocks/>
            </p:cNvCxnSpPr>
            <p:nvPr/>
          </p:nvCxnSpPr>
          <p:spPr>
            <a:xfrm>
              <a:off x="2776870" y="659219"/>
              <a:ext cx="0" cy="4878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BD3059CD-2E07-4EAD-AEA1-989ACD3E83B2}"/>
                </a:ext>
              </a:extLst>
            </p:cNvPr>
            <p:cNvCxnSpPr>
              <a:cxnSpLocks noChangeShapeType="1"/>
            </p:cNvCxnSpPr>
            <p:nvPr/>
          </p:nvCxnSpPr>
          <p:spPr bwMode="auto">
            <a:xfrm>
              <a:off x="563526" y="680484"/>
              <a:ext cx="4648800" cy="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0" name="Rectangle 19">
              <a:extLst>
                <a:ext uri="{FF2B5EF4-FFF2-40B4-BE49-F238E27FC236}">
                  <a16:creationId xmlns:a16="http://schemas.microsoft.com/office/drawing/2014/main" id="{34B46599-B094-4F65-9AE4-44F57D54E2D1}"/>
                </a:ext>
              </a:extLst>
            </p:cNvPr>
            <p:cNvSpPr>
              <a:spLocks/>
            </p:cNvSpPr>
            <p:nvPr/>
          </p:nvSpPr>
          <p:spPr>
            <a:xfrm>
              <a:off x="0" y="1190845"/>
              <a:ext cx="1088017" cy="492314"/>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Subject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1" name="Straight Arrow Connector 20">
              <a:extLst>
                <a:ext uri="{FF2B5EF4-FFF2-40B4-BE49-F238E27FC236}">
                  <a16:creationId xmlns:a16="http://schemas.microsoft.com/office/drawing/2014/main" id="{FE31144E-75B1-4094-A434-578B787AF43B}"/>
                </a:ext>
              </a:extLst>
            </p:cNvPr>
            <p:cNvCxnSpPr>
              <a:cxnSpLocks/>
            </p:cNvCxnSpPr>
            <p:nvPr/>
          </p:nvCxnSpPr>
          <p:spPr>
            <a:xfrm>
              <a:off x="5211726" y="680484"/>
              <a:ext cx="0" cy="4878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Rectangle 21">
              <a:extLst>
                <a:ext uri="{FF2B5EF4-FFF2-40B4-BE49-F238E27FC236}">
                  <a16:creationId xmlns:a16="http://schemas.microsoft.com/office/drawing/2014/main" id="{095C980E-A899-49CC-AF83-E55E5C2C5ADC}"/>
                </a:ext>
              </a:extLst>
            </p:cNvPr>
            <p:cNvSpPr>
              <a:spLocks/>
            </p:cNvSpPr>
            <p:nvPr/>
          </p:nvSpPr>
          <p:spPr>
            <a:xfrm>
              <a:off x="4572000" y="1169581"/>
              <a:ext cx="1230888" cy="513577"/>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Teacher Profile</a:t>
              </a:r>
              <a:endParaRPr lang="en-IN" sz="1200">
                <a:solidFill>
                  <a:srgbClr val="000000"/>
                </a:solidFill>
                <a:effectLst/>
                <a:latin typeface="Times New Roman" panose="02020603050405020304" pitchFamily="18" charset="0"/>
                <a:ea typeface="Times New Roman" panose="02020603050405020304" pitchFamily="18" charset="0"/>
              </a:endParaRPr>
            </a:p>
          </p:txBody>
        </p:sp>
      </p:grpSp>
      <p:grpSp>
        <p:nvGrpSpPr>
          <p:cNvPr id="23" name="Group 22">
            <a:extLst>
              <a:ext uri="{FF2B5EF4-FFF2-40B4-BE49-F238E27FC236}">
                <a16:creationId xmlns:a16="http://schemas.microsoft.com/office/drawing/2014/main" id="{FB724883-9633-4344-9D37-67A8983FEBDD}"/>
              </a:ext>
            </a:extLst>
          </p:cNvPr>
          <p:cNvGrpSpPr/>
          <p:nvPr/>
        </p:nvGrpSpPr>
        <p:grpSpPr>
          <a:xfrm>
            <a:off x="3393756" y="3288418"/>
            <a:ext cx="5331143" cy="2503803"/>
            <a:chOff x="0" y="-8709"/>
            <a:chExt cx="5138072" cy="1565157"/>
          </a:xfrm>
        </p:grpSpPr>
        <p:sp>
          <p:nvSpPr>
            <p:cNvPr id="24" name="Rectangle 23">
              <a:extLst>
                <a:ext uri="{FF2B5EF4-FFF2-40B4-BE49-F238E27FC236}">
                  <a16:creationId xmlns:a16="http://schemas.microsoft.com/office/drawing/2014/main" id="{A22875EE-D9C1-45D8-B320-E18A92D39F88}"/>
                </a:ext>
              </a:extLst>
            </p:cNvPr>
            <p:cNvSpPr>
              <a:spLocks/>
            </p:cNvSpPr>
            <p:nvPr/>
          </p:nvSpPr>
          <p:spPr>
            <a:xfrm>
              <a:off x="2096122" y="-8709"/>
              <a:ext cx="970305" cy="336141"/>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Student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5" name="Straight Connector 24">
              <a:extLst>
                <a:ext uri="{FF2B5EF4-FFF2-40B4-BE49-F238E27FC236}">
                  <a16:creationId xmlns:a16="http://schemas.microsoft.com/office/drawing/2014/main" id="{8019A814-ADBF-475A-ADA0-7EC0123EA967}"/>
                </a:ext>
              </a:extLst>
            </p:cNvPr>
            <p:cNvCxnSpPr>
              <a:cxnSpLocks/>
            </p:cNvCxnSpPr>
            <p:nvPr/>
          </p:nvCxnSpPr>
          <p:spPr>
            <a:xfrm>
              <a:off x="2581275" y="333375"/>
              <a:ext cx="0" cy="310744"/>
            </a:xfrm>
            <a:prstGeom prst="line">
              <a:avLst/>
            </a:prstGeom>
          </p:spPr>
          <p:style>
            <a:lnRef idx="1">
              <a:schemeClr val="dk1"/>
            </a:lnRef>
            <a:fillRef idx="0">
              <a:schemeClr val="dk1"/>
            </a:fillRef>
            <a:effectRef idx="0">
              <a:schemeClr val="dk1"/>
            </a:effectRef>
            <a:fontRef idx="minor">
              <a:schemeClr val="tx1"/>
            </a:fontRef>
          </p:style>
        </p:cxnSp>
        <p:sp>
          <p:nvSpPr>
            <p:cNvPr id="26" name="Rectangle 25">
              <a:extLst>
                <a:ext uri="{FF2B5EF4-FFF2-40B4-BE49-F238E27FC236}">
                  <a16:creationId xmlns:a16="http://schemas.microsoft.com/office/drawing/2014/main" id="{EDD75ED2-16B1-45C5-A81D-7C984A8F833E}"/>
                </a:ext>
              </a:extLst>
            </p:cNvPr>
            <p:cNvSpPr>
              <a:spLocks/>
            </p:cNvSpPr>
            <p:nvPr/>
          </p:nvSpPr>
          <p:spPr>
            <a:xfrm>
              <a:off x="0" y="1038224"/>
              <a:ext cx="991868" cy="518223"/>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Course</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7" name="Rectangle 26">
              <a:extLst>
                <a:ext uri="{FF2B5EF4-FFF2-40B4-BE49-F238E27FC236}">
                  <a16:creationId xmlns:a16="http://schemas.microsoft.com/office/drawing/2014/main" id="{19557E17-C074-4555-A6B4-83CDF182366E}"/>
                </a:ext>
              </a:extLst>
            </p:cNvPr>
            <p:cNvSpPr>
              <a:spLocks/>
            </p:cNvSpPr>
            <p:nvPr/>
          </p:nvSpPr>
          <p:spPr>
            <a:xfrm>
              <a:off x="3876675" y="1085850"/>
              <a:ext cx="1261397" cy="470598"/>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Student Profile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8" name="Straight Connector 27">
              <a:extLst>
                <a:ext uri="{FF2B5EF4-FFF2-40B4-BE49-F238E27FC236}">
                  <a16:creationId xmlns:a16="http://schemas.microsoft.com/office/drawing/2014/main" id="{5683692B-BA42-4C95-9F54-A35D62D837AB}"/>
                </a:ext>
              </a:extLst>
            </p:cNvPr>
            <p:cNvCxnSpPr/>
            <p:nvPr/>
          </p:nvCxnSpPr>
          <p:spPr>
            <a:xfrm>
              <a:off x="447675" y="638175"/>
              <a:ext cx="4020658" cy="0"/>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D7FED188-0596-47FB-8CF4-A63CCB7721D3}"/>
                </a:ext>
              </a:extLst>
            </p:cNvPr>
            <p:cNvCxnSpPr/>
            <p:nvPr/>
          </p:nvCxnSpPr>
          <p:spPr>
            <a:xfrm>
              <a:off x="438150" y="638175"/>
              <a:ext cx="0" cy="4041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97C6032C-239A-4B3F-A48A-70AED3313A72}"/>
                </a:ext>
              </a:extLst>
            </p:cNvPr>
            <p:cNvCxnSpPr/>
            <p:nvPr/>
          </p:nvCxnSpPr>
          <p:spPr>
            <a:xfrm>
              <a:off x="4476750" y="638175"/>
              <a:ext cx="0" cy="4473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78116027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8" name="Google Shape;1018;p26"/>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35</a:t>
            </a:fld>
            <a:endParaRPr>
              <a:solidFill>
                <a:schemeClr val="lt1"/>
              </a:solidFill>
            </a:endParaRPr>
          </a:p>
        </p:txBody>
      </p:sp>
      <p:grpSp>
        <p:nvGrpSpPr>
          <p:cNvPr id="11" name="Group 10">
            <a:extLst>
              <a:ext uri="{FF2B5EF4-FFF2-40B4-BE49-F238E27FC236}">
                <a16:creationId xmlns:a16="http://schemas.microsoft.com/office/drawing/2014/main" id="{03FA00C8-06BF-4BE2-BF10-F4ABB4364F2B}"/>
              </a:ext>
            </a:extLst>
          </p:cNvPr>
          <p:cNvGrpSpPr/>
          <p:nvPr/>
        </p:nvGrpSpPr>
        <p:grpSpPr>
          <a:xfrm>
            <a:off x="387032" y="874922"/>
            <a:ext cx="4299268" cy="2365165"/>
            <a:chOff x="0" y="0"/>
            <a:chExt cx="5703084" cy="1462115"/>
          </a:xfrm>
        </p:grpSpPr>
        <p:sp>
          <p:nvSpPr>
            <p:cNvPr id="12" name="Rectangle 11">
              <a:extLst>
                <a:ext uri="{FF2B5EF4-FFF2-40B4-BE49-F238E27FC236}">
                  <a16:creationId xmlns:a16="http://schemas.microsoft.com/office/drawing/2014/main" id="{3F02F63F-4273-4DE0-A0CB-14CC939244C0}"/>
                </a:ext>
              </a:extLst>
            </p:cNvPr>
            <p:cNvSpPr>
              <a:spLocks/>
            </p:cNvSpPr>
            <p:nvPr/>
          </p:nvSpPr>
          <p:spPr>
            <a:xfrm>
              <a:off x="2154642" y="1076327"/>
              <a:ext cx="1369203" cy="385785"/>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dirty="0">
                  <a:solidFill>
                    <a:srgbClr val="000000"/>
                  </a:solidFill>
                  <a:effectLst/>
                  <a:latin typeface="Times New Roman" panose="02020603050405020304" pitchFamily="18" charset="0"/>
                  <a:ea typeface="Times New Roman" panose="02020603050405020304" pitchFamily="18" charset="0"/>
                </a:rPr>
                <a:t>Assignments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21" name="Rectangle 20">
              <a:extLst>
                <a:ext uri="{FF2B5EF4-FFF2-40B4-BE49-F238E27FC236}">
                  <a16:creationId xmlns:a16="http://schemas.microsoft.com/office/drawing/2014/main" id="{65A2A222-537B-4F77-8578-B650B9C01CF4}"/>
                </a:ext>
              </a:extLst>
            </p:cNvPr>
            <p:cNvSpPr>
              <a:spLocks/>
            </p:cNvSpPr>
            <p:nvPr/>
          </p:nvSpPr>
          <p:spPr>
            <a:xfrm>
              <a:off x="2295525" y="0"/>
              <a:ext cx="1034992" cy="324937"/>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Subject</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2" name="Straight Connector 21">
              <a:extLst>
                <a:ext uri="{FF2B5EF4-FFF2-40B4-BE49-F238E27FC236}">
                  <a16:creationId xmlns:a16="http://schemas.microsoft.com/office/drawing/2014/main" id="{85470B1C-A3F0-454F-9AFF-8DC0B334D8F8}"/>
                </a:ext>
              </a:extLst>
            </p:cNvPr>
            <p:cNvCxnSpPr>
              <a:cxnSpLocks/>
            </p:cNvCxnSpPr>
            <p:nvPr/>
          </p:nvCxnSpPr>
          <p:spPr>
            <a:xfrm>
              <a:off x="2790434" y="332842"/>
              <a:ext cx="0" cy="257708"/>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FB1191EB-1B3F-448D-BFA6-C444DD3657BF}"/>
                </a:ext>
              </a:extLst>
            </p:cNvPr>
            <p:cNvCxnSpPr>
              <a:cxnSpLocks/>
            </p:cNvCxnSpPr>
            <p:nvPr/>
          </p:nvCxnSpPr>
          <p:spPr>
            <a:xfrm>
              <a:off x="609600" y="581025"/>
              <a:ext cx="0" cy="5042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0DA90E79-77B8-4F07-BD69-BD5C30292755}"/>
                </a:ext>
              </a:extLst>
            </p:cNvPr>
            <p:cNvCxnSpPr>
              <a:cxnSpLocks/>
            </p:cNvCxnSpPr>
            <p:nvPr/>
          </p:nvCxnSpPr>
          <p:spPr>
            <a:xfrm>
              <a:off x="5010150" y="581025"/>
              <a:ext cx="0" cy="5266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4AE85943-A4A3-40EC-8378-D9F35BB50B35}"/>
                </a:ext>
              </a:extLst>
            </p:cNvPr>
            <p:cNvSpPr>
              <a:spLocks/>
            </p:cNvSpPr>
            <p:nvPr/>
          </p:nvSpPr>
          <p:spPr>
            <a:xfrm>
              <a:off x="0" y="1095374"/>
              <a:ext cx="1304522" cy="366738"/>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Online Classes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26" name="Rectangle 25">
              <a:extLst>
                <a:ext uri="{FF2B5EF4-FFF2-40B4-BE49-F238E27FC236}">
                  <a16:creationId xmlns:a16="http://schemas.microsoft.com/office/drawing/2014/main" id="{389DAE9F-476C-46B1-85DC-B45AD837B546}"/>
                </a:ext>
              </a:extLst>
            </p:cNvPr>
            <p:cNvSpPr>
              <a:spLocks/>
            </p:cNvSpPr>
            <p:nvPr/>
          </p:nvSpPr>
          <p:spPr>
            <a:xfrm>
              <a:off x="4333875" y="1103564"/>
              <a:ext cx="1369209" cy="358551"/>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dirty="0">
                  <a:solidFill>
                    <a:srgbClr val="000000"/>
                  </a:solidFill>
                  <a:effectLst/>
                  <a:latin typeface="Times New Roman" panose="02020603050405020304" pitchFamily="18" charset="0"/>
                  <a:ea typeface="Times New Roman" panose="02020603050405020304" pitchFamily="18" charset="0"/>
                </a:rPr>
                <a:t>Study Materials</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cxnSp>
          <p:nvCxnSpPr>
            <p:cNvPr id="27" name="Straight Arrow Connector 26">
              <a:extLst>
                <a:ext uri="{FF2B5EF4-FFF2-40B4-BE49-F238E27FC236}">
                  <a16:creationId xmlns:a16="http://schemas.microsoft.com/office/drawing/2014/main" id="{E39F1700-B8A9-4E09-86A3-0D1D5654053A}"/>
                </a:ext>
              </a:extLst>
            </p:cNvPr>
            <p:cNvCxnSpPr>
              <a:cxnSpLocks/>
            </p:cNvCxnSpPr>
            <p:nvPr/>
          </p:nvCxnSpPr>
          <p:spPr>
            <a:xfrm>
              <a:off x="2790825" y="581025"/>
              <a:ext cx="0" cy="493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91E5BF8F-8978-4348-9FD4-720E188B7093}"/>
                </a:ext>
              </a:extLst>
            </p:cNvPr>
            <p:cNvCxnSpPr/>
            <p:nvPr/>
          </p:nvCxnSpPr>
          <p:spPr>
            <a:xfrm>
              <a:off x="600075" y="590550"/>
              <a:ext cx="4401593" cy="0"/>
            </a:xfrm>
            <a:prstGeom prst="line">
              <a:avLst/>
            </a:prstGeom>
          </p:spPr>
          <p:style>
            <a:lnRef idx="1">
              <a:schemeClr val="dk1"/>
            </a:lnRef>
            <a:fillRef idx="0">
              <a:schemeClr val="dk1"/>
            </a:fillRef>
            <a:effectRef idx="0">
              <a:schemeClr val="dk1"/>
            </a:effectRef>
            <a:fontRef idx="minor">
              <a:schemeClr val="tx1"/>
            </a:fontRef>
          </p:style>
        </p:cxnSp>
      </p:grpSp>
      <p:grpSp>
        <p:nvGrpSpPr>
          <p:cNvPr id="13" name="Group 12">
            <a:extLst>
              <a:ext uri="{FF2B5EF4-FFF2-40B4-BE49-F238E27FC236}">
                <a16:creationId xmlns:a16="http://schemas.microsoft.com/office/drawing/2014/main" id="{7EE03CE5-389C-4E1F-A77C-F9DE7A72DA92}"/>
              </a:ext>
            </a:extLst>
          </p:cNvPr>
          <p:cNvGrpSpPr/>
          <p:nvPr/>
        </p:nvGrpSpPr>
        <p:grpSpPr>
          <a:xfrm>
            <a:off x="3800475" y="3409991"/>
            <a:ext cx="4720212" cy="2382230"/>
            <a:chOff x="0" y="0"/>
            <a:chExt cx="4687568" cy="1433176"/>
          </a:xfrm>
        </p:grpSpPr>
        <p:cxnSp>
          <p:nvCxnSpPr>
            <p:cNvPr id="14" name="Straight Arrow Connector 13">
              <a:extLst>
                <a:ext uri="{FF2B5EF4-FFF2-40B4-BE49-F238E27FC236}">
                  <a16:creationId xmlns:a16="http://schemas.microsoft.com/office/drawing/2014/main" id="{E1568014-0324-42FF-8DEC-1D3A558E92B3}"/>
                </a:ext>
              </a:extLst>
            </p:cNvPr>
            <p:cNvCxnSpPr>
              <a:cxnSpLocks/>
            </p:cNvCxnSpPr>
            <p:nvPr/>
          </p:nvCxnSpPr>
          <p:spPr>
            <a:xfrm>
              <a:off x="523875" y="447675"/>
              <a:ext cx="0" cy="493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9EFD5D94-CDA2-47F6-8B85-119686E2CD80}"/>
                </a:ext>
              </a:extLst>
            </p:cNvPr>
            <p:cNvSpPr>
              <a:spLocks/>
            </p:cNvSpPr>
            <p:nvPr/>
          </p:nvSpPr>
          <p:spPr>
            <a:xfrm>
              <a:off x="2038350" y="0"/>
              <a:ext cx="840931" cy="291322"/>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Course</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16" name="Straight Connector 15">
              <a:extLst>
                <a:ext uri="{FF2B5EF4-FFF2-40B4-BE49-F238E27FC236}">
                  <a16:creationId xmlns:a16="http://schemas.microsoft.com/office/drawing/2014/main" id="{15C39A48-D827-493B-8624-86BDF6DCBF8B}"/>
                </a:ext>
              </a:extLst>
            </p:cNvPr>
            <p:cNvCxnSpPr>
              <a:cxnSpLocks/>
            </p:cNvCxnSpPr>
            <p:nvPr/>
          </p:nvCxnSpPr>
          <p:spPr>
            <a:xfrm>
              <a:off x="2438400" y="295275"/>
              <a:ext cx="0" cy="156866"/>
            </a:xfrm>
            <a:prstGeom prst="line">
              <a:avLst/>
            </a:prstGeom>
          </p:spPr>
          <p:style>
            <a:lnRef idx="1">
              <a:schemeClr val="dk1"/>
            </a:lnRef>
            <a:fillRef idx="0">
              <a:schemeClr val="dk1"/>
            </a:fillRef>
            <a:effectRef idx="0">
              <a:schemeClr val="dk1"/>
            </a:effectRef>
            <a:fontRef idx="minor">
              <a:schemeClr val="tx1"/>
            </a:fontRef>
          </p:style>
        </p:cxnSp>
        <p:sp>
          <p:nvSpPr>
            <p:cNvPr id="17" name="Rectangle 16">
              <a:extLst>
                <a:ext uri="{FF2B5EF4-FFF2-40B4-BE49-F238E27FC236}">
                  <a16:creationId xmlns:a16="http://schemas.microsoft.com/office/drawing/2014/main" id="{E088B856-90B9-4482-92E5-7BE8A96A554A}"/>
                </a:ext>
              </a:extLst>
            </p:cNvPr>
            <p:cNvSpPr>
              <a:spLocks/>
            </p:cNvSpPr>
            <p:nvPr/>
          </p:nvSpPr>
          <p:spPr>
            <a:xfrm>
              <a:off x="0" y="914400"/>
              <a:ext cx="1045774" cy="518776"/>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dirty="0">
                  <a:solidFill>
                    <a:srgbClr val="000000"/>
                  </a:solidFill>
                  <a:effectLst/>
                  <a:latin typeface="Times New Roman" panose="02020603050405020304" pitchFamily="18" charset="0"/>
                  <a:ea typeface="Times New Roman" panose="02020603050405020304" pitchFamily="18" charset="0"/>
                </a:rPr>
                <a:t>Course Name</a:t>
              </a:r>
              <a:endParaRPr lang="en-IN" sz="1200" dirty="0">
                <a:solidFill>
                  <a:srgbClr val="000000"/>
                </a:solidFill>
                <a:effectLst/>
                <a:latin typeface="Times New Roman" panose="02020603050405020304" pitchFamily="18" charset="0"/>
                <a:ea typeface="Times New Roman" panose="02020603050405020304" pitchFamily="18" charset="0"/>
              </a:endParaRPr>
            </a:p>
          </p:txBody>
        </p:sp>
        <p:sp>
          <p:nvSpPr>
            <p:cNvPr id="18" name="Rectangle 17">
              <a:extLst>
                <a:ext uri="{FF2B5EF4-FFF2-40B4-BE49-F238E27FC236}">
                  <a16:creationId xmlns:a16="http://schemas.microsoft.com/office/drawing/2014/main" id="{2647908C-89D5-4918-A094-5FE87C66DA85}"/>
                </a:ext>
              </a:extLst>
            </p:cNvPr>
            <p:cNvSpPr>
              <a:spLocks/>
            </p:cNvSpPr>
            <p:nvPr/>
          </p:nvSpPr>
          <p:spPr>
            <a:xfrm>
              <a:off x="3695700" y="895350"/>
              <a:ext cx="991868" cy="537826"/>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Course           Fess</a:t>
              </a:r>
              <a:endParaRPr lang="en-IN" sz="1200">
                <a:solidFill>
                  <a:srgbClr val="000000"/>
                </a:solidFill>
                <a:effectLst/>
                <a:latin typeface="Times New Roman" panose="02020603050405020304" pitchFamily="18" charset="0"/>
                <a:ea typeface="Times New Roman" panose="02020603050405020304" pitchFamily="18" charset="0"/>
              </a:endParaRPr>
            </a:p>
          </p:txBody>
        </p:sp>
        <p:sp>
          <p:nvSpPr>
            <p:cNvPr id="19" name="Rectangle 18">
              <a:extLst>
                <a:ext uri="{FF2B5EF4-FFF2-40B4-BE49-F238E27FC236}">
                  <a16:creationId xmlns:a16="http://schemas.microsoft.com/office/drawing/2014/main" id="{CCFDA16A-4D7B-4EB3-8B4F-C577355B9821}"/>
                </a:ext>
              </a:extLst>
            </p:cNvPr>
            <p:cNvSpPr>
              <a:spLocks/>
            </p:cNvSpPr>
            <p:nvPr/>
          </p:nvSpPr>
          <p:spPr>
            <a:xfrm>
              <a:off x="1943100" y="895350"/>
              <a:ext cx="1078117" cy="537826"/>
            </a:xfrm>
            <a:prstGeom prst="rect">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3175" indent="-6350" algn="ctr">
                <a:lnSpc>
                  <a:spcPct val="111000"/>
                </a:lnSpc>
                <a:spcAft>
                  <a:spcPts val="1045"/>
                </a:spcAft>
              </a:pPr>
              <a:r>
                <a:rPr lang="en-IN" sz="1200" b="1">
                  <a:solidFill>
                    <a:srgbClr val="000000"/>
                  </a:solidFill>
                  <a:effectLst/>
                  <a:latin typeface="Times New Roman" panose="02020603050405020304" pitchFamily="18" charset="0"/>
                  <a:ea typeface="Times New Roman" panose="02020603050405020304" pitchFamily="18" charset="0"/>
                </a:rPr>
                <a:t>Course Duration</a:t>
              </a:r>
              <a:endParaRPr lang="en-IN" sz="1200">
                <a:solidFill>
                  <a:srgbClr val="000000"/>
                </a:solidFill>
                <a:effectLst/>
                <a:latin typeface="Times New Roman" panose="02020603050405020304" pitchFamily="18" charset="0"/>
                <a:ea typeface="Times New Roman" panose="02020603050405020304" pitchFamily="18" charset="0"/>
              </a:endParaRPr>
            </a:p>
          </p:txBody>
        </p:sp>
        <p:cxnSp>
          <p:nvCxnSpPr>
            <p:cNvPr id="20" name="Straight Arrow Connector 19">
              <a:extLst>
                <a:ext uri="{FF2B5EF4-FFF2-40B4-BE49-F238E27FC236}">
                  <a16:creationId xmlns:a16="http://schemas.microsoft.com/office/drawing/2014/main" id="{B9402607-08B7-40BB-9B79-223120FA1360}"/>
                </a:ext>
              </a:extLst>
            </p:cNvPr>
            <p:cNvCxnSpPr>
              <a:cxnSpLocks/>
            </p:cNvCxnSpPr>
            <p:nvPr/>
          </p:nvCxnSpPr>
          <p:spPr>
            <a:xfrm>
              <a:off x="2442649" y="447675"/>
              <a:ext cx="0" cy="4476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93C7AAB0-C19E-4E22-B812-164598C40A64}"/>
                </a:ext>
              </a:extLst>
            </p:cNvPr>
            <p:cNvCxnSpPr>
              <a:cxnSpLocks/>
            </p:cNvCxnSpPr>
            <p:nvPr/>
          </p:nvCxnSpPr>
          <p:spPr>
            <a:xfrm>
              <a:off x="4191000" y="457200"/>
              <a:ext cx="0" cy="4481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90D8C3E7-57AB-469F-9AFF-C059F0347BB3}"/>
                </a:ext>
              </a:extLst>
            </p:cNvPr>
            <p:cNvCxnSpPr/>
            <p:nvPr/>
          </p:nvCxnSpPr>
          <p:spPr>
            <a:xfrm>
              <a:off x="533400" y="447675"/>
              <a:ext cx="3669192" cy="0"/>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9084702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rgbClr val="A778C5"/>
            </a:gs>
            <a:gs pos="72000">
              <a:srgbClr val="F8C2C2"/>
            </a:gs>
            <a:gs pos="100000">
              <a:srgbClr val="FFE599"/>
            </a:gs>
          </a:gsLst>
          <a:lin ang="5400700" scaled="0"/>
        </a:gradFill>
        <a:effectLst/>
      </p:bgPr>
    </p:bg>
    <p:spTree>
      <p:nvGrpSpPr>
        <p:cNvPr id="1" name="Shape 1077"/>
        <p:cNvGrpSpPr/>
        <p:nvPr/>
      </p:nvGrpSpPr>
      <p:grpSpPr>
        <a:xfrm>
          <a:off x="0" y="0"/>
          <a:ext cx="0" cy="0"/>
          <a:chOff x="0" y="0"/>
          <a:chExt cx="0" cy="0"/>
        </a:xfrm>
      </p:grpSpPr>
      <p:sp>
        <p:nvSpPr>
          <p:cNvPr id="1080" name="Google Shape;1080;p27"/>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36</a:t>
            </a:fld>
            <a:endParaRPr>
              <a:solidFill>
                <a:schemeClr val="lt1"/>
              </a:solidFill>
            </a:endParaRPr>
          </a:p>
        </p:txBody>
      </p:sp>
      <p:sp>
        <p:nvSpPr>
          <p:cNvPr id="1078" name="Google Shape;1078;p27"/>
          <p:cNvSpPr txBox="1">
            <a:spLocks noGrp="1"/>
          </p:cNvSpPr>
          <p:nvPr>
            <p:ph type="ctrTitle" idx="4294967295"/>
          </p:nvPr>
        </p:nvSpPr>
        <p:spPr>
          <a:xfrm>
            <a:off x="855662" y="2183478"/>
            <a:ext cx="7432675" cy="1160463"/>
          </a:xfrm>
          <a:prstGeom prst="rect">
            <a:avLst/>
          </a:prstGeom>
        </p:spPr>
        <p:txBody>
          <a:bodyPr spcFirstLastPara="1" wrap="square" lIns="0" tIns="0" rIns="0" bIns="0" anchor="b" anchorCtr="0">
            <a:noAutofit/>
          </a:bodyPr>
          <a:lstStyle/>
          <a:p>
            <a:pPr algn="ctr"/>
            <a:r>
              <a:rPr lang="en" sz="4400" dirty="0">
                <a:solidFill>
                  <a:srgbClr val="FCE5CD"/>
                </a:solidFill>
              </a:rPr>
              <a:t> </a:t>
            </a:r>
            <a:br>
              <a:rPr lang="en" sz="4400" dirty="0">
                <a:solidFill>
                  <a:srgbClr val="FCE5CD"/>
                </a:solidFill>
              </a:rPr>
            </a:br>
            <a:r>
              <a:rPr lang="en" sz="4400" dirty="0">
                <a:solidFill>
                  <a:schemeClr val="tx1">
                    <a:lumMod val="90000"/>
                    <a:lumOff val="10000"/>
                  </a:schemeClr>
                </a:solidFill>
              </a:rPr>
              <a:t>Future Scope</a:t>
            </a:r>
            <a:endParaRPr sz="4400" dirty="0">
              <a:solidFill>
                <a:schemeClr val="tx1">
                  <a:lumMod val="90000"/>
                  <a:lumOff val="10000"/>
                </a:schemeClr>
              </a:solidFill>
            </a:endParaRPr>
          </a:p>
        </p:txBody>
      </p:sp>
    </p:spTree>
    <p:extLst>
      <p:ext uri="{BB962C8B-B14F-4D97-AF65-F5344CB8AC3E}">
        <p14:creationId xmlns:p14="http://schemas.microsoft.com/office/powerpoint/2010/main" val="34949547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571F6D1-A932-4154-A4EC-B9765B2DC813}"/>
              </a:ext>
            </a:extLst>
          </p:cNvPr>
          <p:cNvSpPr>
            <a:spLocks noGrp="1"/>
          </p:cNvSpPr>
          <p:nvPr>
            <p:ph type="sldNum" idx="12"/>
          </p:nvPr>
        </p:nvSpPr>
        <p:spPr/>
        <p:txBody>
          <a:bodyPr/>
          <a:lstStyle/>
          <a:p>
            <a:fld id="{00000000-1234-1234-1234-123412341234}" type="slidenum">
              <a:rPr lang="en" smtClean="0"/>
              <a:pPr/>
              <a:t>37</a:t>
            </a:fld>
            <a:endParaRPr lang="en"/>
          </a:p>
        </p:txBody>
      </p:sp>
      <p:sp>
        <p:nvSpPr>
          <p:cNvPr id="3" name="Google Shape;1124;p30">
            <a:extLst>
              <a:ext uri="{FF2B5EF4-FFF2-40B4-BE49-F238E27FC236}">
                <a16:creationId xmlns:a16="http://schemas.microsoft.com/office/drawing/2014/main" id="{9218B810-EDE2-4FC1-97C5-2643CAC65530}"/>
              </a:ext>
            </a:extLst>
          </p:cNvPr>
          <p:cNvSpPr txBox="1">
            <a:spLocks/>
          </p:cNvSpPr>
          <p:nvPr/>
        </p:nvSpPr>
        <p:spPr>
          <a:xfrm>
            <a:off x="842659" y="1489796"/>
            <a:ext cx="8007384" cy="224790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68300" algn="l" rtl="0">
              <a:lnSpc>
                <a:spcPct val="115000"/>
              </a:lnSpc>
              <a:spcBef>
                <a:spcPts val="0"/>
              </a:spcBef>
              <a:spcAft>
                <a:spcPts val="0"/>
              </a:spcAft>
              <a:buClr>
                <a:schemeClr val="accent1"/>
              </a:buClr>
              <a:buSzPts val="2200"/>
              <a:buFont typeface="Space Grotesk Light"/>
              <a:buChar char="➢"/>
              <a:defRPr sz="2200" b="0" i="0" u="none" strike="noStrike" cap="none">
                <a:solidFill>
                  <a:schemeClr val="dk1"/>
                </a:solidFill>
                <a:latin typeface="Space Grotesk Light"/>
                <a:ea typeface="Space Grotesk Light"/>
                <a:cs typeface="Space Grotesk Light"/>
                <a:sym typeface="Space Grotesk Light"/>
              </a:defRPr>
            </a:lvl1pPr>
            <a:lvl2pPr marL="914400" marR="0" lvl="1" indent="-368300" algn="l" rtl="0">
              <a:lnSpc>
                <a:spcPct val="115000"/>
              </a:lnSpc>
              <a:spcBef>
                <a:spcPts val="800"/>
              </a:spcBef>
              <a:spcAft>
                <a:spcPts val="0"/>
              </a:spcAft>
              <a:buClr>
                <a:schemeClr val="accent1"/>
              </a:buClr>
              <a:buSzPts val="2200"/>
              <a:buFont typeface="Space Grotesk Light"/>
              <a:buChar char="▻"/>
              <a:defRPr sz="2200" b="0" i="0" u="none" strike="noStrike" cap="none">
                <a:solidFill>
                  <a:schemeClr val="dk1"/>
                </a:solidFill>
                <a:latin typeface="Space Grotesk Light"/>
                <a:ea typeface="Space Grotesk Light"/>
                <a:cs typeface="Space Grotesk Light"/>
                <a:sym typeface="Space Grotesk Light"/>
              </a:defRPr>
            </a:lvl2pPr>
            <a:lvl3pPr marL="1371600" marR="0" lvl="2" indent="-368300" algn="l" rtl="0">
              <a:lnSpc>
                <a:spcPct val="115000"/>
              </a:lnSpc>
              <a:spcBef>
                <a:spcPts val="800"/>
              </a:spcBef>
              <a:spcAft>
                <a:spcPts val="0"/>
              </a:spcAft>
              <a:buClr>
                <a:schemeClr val="dk1"/>
              </a:buClr>
              <a:buSzPts val="2200"/>
              <a:buFont typeface="Space Grotesk Light"/>
              <a:buChar char="■"/>
              <a:defRPr sz="2200" b="0" i="0" u="none" strike="noStrike" cap="none">
                <a:solidFill>
                  <a:schemeClr val="dk1"/>
                </a:solidFill>
                <a:latin typeface="Space Grotesk Light"/>
                <a:ea typeface="Space Grotesk Light"/>
                <a:cs typeface="Space Grotesk Light"/>
                <a:sym typeface="Space Grotesk Light"/>
              </a:defRPr>
            </a:lvl3pPr>
            <a:lvl4pPr marL="1828800" marR="0" lvl="3" indent="-368300" algn="l" rtl="0">
              <a:lnSpc>
                <a:spcPct val="115000"/>
              </a:lnSpc>
              <a:spcBef>
                <a:spcPts val="800"/>
              </a:spcBef>
              <a:spcAft>
                <a:spcPts val="0"/>
              </a:spcAft>
              <a:buClr>
                <a:schemeClr val="dk1"/>
              </a:buClr>
              <a:buSzPts val="2200"/>
              <a:buFont typeface="Space Grotesk Light"/>
              <a:buChar char="●"/>
              <a:defRPr sz="2200" b="0" i="0" u="none" strike="noStrike" cap="none">
                <a:solidFill>
                  <a:schemeClr val="dk1"/>
                </a:solidFill>
                <a:latin typeface="Space Grotesk Light"/>
                <a:ea typeface="Space Grotesk Light"/>
                <a:cs typeface="Space Grotesk Light"/>
                <a:sym typeface="Space Grotesk Light"/>
              </a:defRPr>
            </a:lvl4pPr>
            <a:lvl5pPr marL="2286000" marR="0" lvl="4" indent="-368300" algn="l" rtl="0">
              <a:lnSpc>
                <a:spcPct val="115000"/>
              </a:lnSpc>
              <a:spcBef>
                <a:spcPts val="800"/>
              </a:spcBef>
              <a:spcAft>
                <a:spcPts val="0"/>
              </a:spcAft>
              <a:buClr>
                <a:schemeClr val="dk1"/>
              </a:buClr>
              <a:buSzPts val="2200"/>
              <a:buFont typeface="Space Grotesk Light"/>
              <a:buChar char="○"/>
              <a:defRPr sz="2200" b="0" i="0" u="none" strike="noStrike" cap="none">
                <a:solidFill>
                  <a:schemeClr val="dk1"/>
                </a:solidFill>
                <a:latin typeface="Space Grotesk Light"/>
                <a:ea typeface="Space Grotesk Light"/>
                <a:cs typeface="Space Grotesk Light"/>
                <a:sym typeface="Space Grotesk Light"/>
              </a:defRPr>
            </a:lvl5pPr>
            <a:lvl6pPr marL="2743200" marR="0" lvl="5" indent="-368300" algn="l" rtl="0">
              <a:lnSpc>
                <a:spcPct val="115000"/>
              </a:lnSpc>
              <a:spcBef>
                <a:spcPts val="800"/>
              </a:spcBef>
              <a:spcAft>
                <a:spcPts val="0"/>
              </a:spcAft>
              <a:buClr>
                <a:schemeClr val="dk1"/>
              </a:buClr>
              <a:buSzPts val="2200"/>
              <a:buFont typeface="Space Grotesk Light"/>
              <a:buChar char="■"/>
              <a:defRPr sz="2200" b="0" i="0" u="none" strike="noStrike" cap="none">
                <a:solidFill>
                  <a:schemeClr val="dk1"/>
                </a:solidFill>
                <a:latin typeface="Space Grotesk Light"/>
                <a:ea typeface="Space Grotesk Light"/>
                <a:cs typeface="Space Grotesk Light"/>
                <a:sym typeface="Space Grotesk Light"/>
              </a:defRPr>
            </a:lvl6pPr>
            <a:lvl7pPr marL="3200400" marR="0" lvl="6" indent="-368300" algn="l" rtl="0">
              <a:lnSpc>
                <a:spcPct val="115000"/>
              </a:lnSpc>
              <a:spcBef>
                <a:spcPts val="800"/>
              </a:spcBef>
              <a:spcAft>
                <a:spcPts val="0"/>
              </a:spcAft>
              <a:buClr>
                <a:schemeClr val="dk1"/>
              </a:buClr>
              <a:buSzPts val="2200"/>
              <a:buFont typeface="Space Grotesk Light"/>
              <a:buChar char="●"/>
              <a:defRPr sz="2200" b="0" i="0" u="none" strike="noStrike" cap="none">
                <a:solidFill>
                  <a:schemeClr val="dk1"/>
                </a:solidFill>
                <a:latin typeface="Space Grotesk Light"/>
                <a:ea typeface="Space Grotesk Light"/>
                <a:cs typeface="Space Grotesk Light"/>
                <a:sym typeface="Space Grotesk Light"/>
              </a:defRPr>
            </a:lvl7pPr>
            <a:lvl8pPr marL="3657600" marR="0" lvl="7" indent="-368300" algn="l" rtl="0">
              <a:lnSpc>
                <a:spcPct val="115000"/>
              </a:lnSpc>
              <a:spcBef>
                <a:spcPts val="800"/>
              </a:spcBef>
              <a:spcAft>
                <a:spcPts val="0"/>
              </a:spcAft>
              <a:buClr>
                <a:schemeClr val="dk1"/>
              </a:buClr>
              <a:buSzPts val="2200"/>
              <a:buFont typeface="Space Grotesk Light"/>
              <a:buChar char="○"/>
              <a:defRPr sz="2200" b="0" i="0" u="none" strike="noStrike" cap="none">
                <a:solidFill>
                  <a:schemeClr val="dk1"/>
                </a:solidFill>
                <a:latin typeface="Space Grotesk Light"/>
                <a:ea typeface="Space Grotesk Light"/>
                <a:cs typeface="Space Grotesk Light"/>
                <a:sym typeface="Space Grotesk Light"/>
              </a:defRPr>
            </a:lvl8pPr>
            <a:lvl9pPr marL="4114800" marR="0" lvl="8" indent="-368300" algn="l" rtl="0">
              <a:lnSpc>
                <a:spcPct val="115000"/>
              </a:lnSpc>
              <a:spcBef>
                <a:spcPts val="800"/>
              </a:spcBef>
              <a:spcAft>
                <a:spcPts val="800"/>
              </a:spcAft>
              <a:buClr>
                <a:schemeClr val="dk1"/>
              </a:buClr>
              <a:buSzPts val="2200"/>
              <a:buFont typeface="Space Grotesk Light"/>
              <a:buChar char="■"/>
              <a:defRPr sz="2200" b="0" i="0" u="none" strike="noStrike" cap="none">
                <a:solidFill>
                  <a:schemeClr val="dk1"/>
                </a:solidFill>
                <a:latin typeface="Space Grotesk Light"/>
                <a:ea typeface="Space Grotesk Light"/>
                <a:cs typeface="Space Grotesk Light"/>
                <a:sym typeface="Space Grotesk Light"/>
              </a:defRPr>
            </a:lvl9pPr>
          </a:lstStyle>
          <a:p>
            <a:pPr marL="0" indent="0">
              <a:spcBef>
                <a:spcPts val="800"/>
              </a:spcBef>
              <a:spcAft>
                <a:spcPts val="800"/>
              </a:spcAft>
              <a:buFont typeface="Space Grotesk Light"/>
              <a:buNone/>
            </a:pPr>
            <a:r>
              <a:rPr lang="en-US" sz="1200" dirty="0"/>
              <a:t>There are still some place to upgrade this software in a broad level. Some of the aspects are-</a:t>
            </a:r>
          </a:p>
          <a:p>
            <a:pPr marL="0" indent="0">
              <a:spcBef>
                <a:spcPts val="800"/>
              </a:spcBef>
              <a:spcAft>
                <a:spcPts val="800"/>
              </a:spcAft>
              <a:buFont typeface="Space Grotesk Light"/>
              <a:buNone/>
            </a:pPr>
            <a:endParaRPr lang="en-US" sz="1200" dirty="0"/>
          </a:p>
          <a:p>
            <a:pPr marL="228600" indent="-228600">
              <a:spcBef>
                <a:spcPts val="800"/>
              </a:spcBef>
              <a:spcAft>
                <a:spcPts val="800"/>
              </a:spcAft>
              <a:buFont typeface="Space Grotesk Light"/>
              <a:buAutoNum type="arabicPeriod"/>
            </a:pPr>
            <a:r>
              <a:rPr lang="en-US" sz="1200" dirty="0"/>
              <a:t>Live Classroom: A confine space where a student will experience like a classroom but virtually.</a:t>
            </a:r>
          </a:p>
          <a:p>
            <a:pPr marL="228600" indent="-228600">
              <a:spcBef>
                <a:spcPts val="800"/>
              </a:spcBef>
              <a:spcAft>
                <a:spcPts val="800"/>
              </a:spcAft>
              <a:buFont typeface="Space Grotesk Light"/>
              <a:buAutoNum type="arabicPeriod"/>
            </a:pPr>
            <a:r>
              <a:rPr lang="en-US" sz="1200" dirty="0"/>
              <a:t>Video Content: </a:t>
            </a:r>
            <a:r>
              <a:rPr lang="en-IN" sz="1200" dirty="0">
                <a:solidFill>
                  <a:srgbClr val="000000"/>
                </a:solidFill>
                <a:effectLst/>
                <a:latin typeface="Space Grotesk Light" panose="020B0604020202020204" charset="0"/>
                <a:ea typeface="Times New Roman" panose="02020603050405020304" pitchFamily="18" charset="0"/>
                <a:cs typeface="Space Grotesk Light" panose="020B0604020202020204" charset="0"/>
              </a:rPr>
              <a:t>Pre-recorded content such as lectures, documentaries, and other video content may be delivered in future.</a:t>
            </a:r>
          </a:p>
          <a:p>
            <a:pPr marL="228600" indent="-228600">
              <a:spcBef>
                <a:spcPts val="800"/>
              </a:spcBef>
              <a:spcAft>
                <a:spcPts val="800"/>
              </a:spcAft>
              <a:buFont typeface="Space Grotesk Light"/>
              <a:buAutoNum type="arabicPeriod"/>
            </a:pPr>
            <a:r>
              <a:rPr lang="en-IN" sz="1200" dirty="0">
                <a:solidFill>
                  <a:srgbClr val="000000"/>
                </a:solidFill>
                <a:latin typeface="Space Grotesk Light" panose="020B0604020202020204" charset="0"/>
                <a:cs typeface="Space Grotesk Light" panose="020B0604020202020204" charset="0"/>
              </a:rPr>
              <a:t>Internal Communication: An internal messaging system to discuss about certain topics.</a:t>
            </a:r>
          </a:p>
          <a:p>
            <a:pPr marL="228600" indent="-228600">
              <a:spcBef>
                <a:spcPts val="800"/>
              </a:spcBef>
              <a:spcAft>
                <a:spcPts val="800"/>
              </a:spcAft>
              <a:buFont typeface="Space Grotesk Light"/>
              <a:buAutoNum type="arabicPeriod"/>
            </a:pPr>
            <a:r>
              <a:rPr lang="en-IN" sz="1200" dirty="0">
                <a:solidFill>
                  <a:srgbClr val="000000"/>
                </a:solidFill>
                <a:latin typeface="Space Grotesk Light" panose="020B0604020202020204" charset="0"/>
                <a:cs typeface="Space Grotesk Light" panose="020B0604020202020204" charset="0"/>
              </a:rPr>
              <a:t>Online Examination: Online Examination system for the students to check their merits.</a:t>
            </a:r>
          </a:p>
          <a:p>
            <a:pPr marL="228600" indent="-228600">
              <a:spcBef>
                <a:spcPts val="800"/>
              </a:spcBef>
              <a:spcAft>
                <a:spcPts val="800"/>
              </a:spcAft>
              <a:buFont typeface="Space Grotesk Light"/>
              <a:buAutoNum type="arabicPeriod"/>
            </a:pPr>
            <a:r>
              <a:rPr lang="en-IN" sz="1200" dirty="0">
                <a:solidFill>
                  <a:srgbClr val="000000"/>
                </a:solidFill>
                <a:latin typeface="Space Grotesk Light" panose="020B0604020202020204" charset="0"/>
                <a:cs typeface="Space Grotesk Light" panose="020B0604020202020204" charset="0"/>
              </a:rPr>
              <a:t>Extra-Curricular Activities: The value of extra curricular activity is irreplaceable in today’s world.  </a:t>
            </a:r>
            <a:endParaRPr lang="en-US" sz="1200" dirty="0">
              <a:latin typeface="Space Grotesk Light" panose="020B0604020202020204" charset="0"/>
              <a:cs typeface="Space Grotesk Light" panose="020B0604020202020204" charset="0"/>
            </a:endParaRPr>
          </a:p>
        </p:txBody>
      </p:sp>
    </p:spTree>
    <p:extLst>
      <p:ext uri="{BB962C8B-B14F-4D97-AF65-F5344CB8AC3E}">
        <p14:creationId xmlns:p14="http://schemas.microsoft.com/office/powerpoint/2010/main" val="13010676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0">
              <a:srgbClr val="A778C5"/>
            </a:gs>
            <a:gs pos="72000">
              <a:srgbClr val="F8C2C2"/>
            </a:gs>
            <a:gs pos="100000">
              <a:srgbClr val="FFE599"/>
            </a:gs>
          </a:gsLst>
          <a:lin ang="5400700" scaled="0"/>
        </a:gradFill>
        <a:effectLst/>
      </p:bgPr>
    </p:bg>
    <p:spTree>
      <p:nvGrpSpPr>
        <p:cNvPr id="1" name="Shape 1077"/>
        <p:cNvGrpSpPr/>
        <p:nvPr/>
      </p:nvGrpSpPr>
      <p:grpSpPr>
        <a:xfrm>
          <a:off x="0" y="0"/>
          <a:ext cx="0" cy="0"/>
          <a:chOff x="0" y="0"/>
          <a:chExt cx="0" cy="0"/>
        </a:xfrm>
      </p:grpSpPr>
      <p:sp>
        <p:nvSpPr>
          <p:cNvPr id="1080" name="Google Shape;1080;p27"/>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solidFill>
                  <a:schemeClr val="lt1"/>
                </a:solidFill>
              </a:rPr>
              <a:pPr/>
              <a:t>38</a:t>
            </a:fld>
            <a:endParaRPr>
              <a:solidFill>
                <a:schemeClr val="lt1"/>
              </a:solidFill>
            </a:endParaRPr>
          </a:p>
        </p:txBody>
      </p:sp>
      <p:sp>
        <p:nvSpPr>
          <p:cNvPr id="1078" name="Google Shape;1078;p27"/>
          <p:cNvSpPr txBox="1">
            <a:spLocks noGrp="1"/>
          </p:cNvSpPr>
          <p:nvPr>
            <p:ph type="ctrTitle" idx="4294967295"/>
          </p:nvPr>
        </p:nvSpPr>
        <p:spPr>
          <a:xfrm>
            <a:off x="855662" y="2183478"/>
            <a:ext cx="7432675" cy="1160463"/>
          </a:xfrm>
          <a:prstGeom prst="rect">
            <a:avLst/>
          </a:prstGeom>
        </p:spPr>
        <p:txBody>
          <a:bodyPr spcFirstLastPara="1" wrap="square" lIns="0" tIns="0" rIns="0" bIns="0" anchor="b" anchorCtr="0">
            <a:noAutofit/>
          </a:bodyPr>
          <a:lstStyle/>
          <a:p>
            <a:pPr algn="ctr"/>
            <a:r>
              <a:rPr lang="en" sz="4400" dirty="0">
                <a:solidFill>
                  <a:srgbClr val="FCE5CD"/>
                </a:solidFill>
              </a:rPr>
              <a:t> </a:t>
            </a:r>
            <a:br>
              <a:rPr lang="en" sz="4400" dirty="0">
                <a:solidFill>
                  <a:srgbClr val="FCE5CD"/>
                </a:solidFill>
              </a:rPr>
            </a:br>
            <a:r>
              <a:rPr lang="en" sz="4400" dirty="0">
                <a:solidFill>
                  <a:schemeClr val="tx1">
                    <a:lumMod val="90000"/>
                    <a:lumOff val="10000"/>
                  </a:schemeClr>
                </a:solidFill>
              </a:rPr>
              <a:t>Conclusion</a:t>
            </a:r>
            <a:endParaRPr sz="4400" dirty="0">
              <a:solidFill>
                <a:schemeClr val="tx1">
                  <a:lumMod val="90000"/>
                  <a:lumOff val="10000"/>
                </a:schemeClr>
              </a:solidFill>
            </a:endParaRPr>
          </a:p>
        </p:txBody>
      </p:sp>
    </p:spTree>
    <p:extLst>
      <p:ext uri="{BB962C8B-B14F-4D97-AF65-F5344CB8AC3E}">
        <p14:creationId xmlns:p14="http://schemas.microsoft.com/office/powerpoint/2010/main" val="3331007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B62159B-F47D-4CFE-8DD8-436F68CD5959}"/>
              </a:ext>
            </a:extLst>
          </p:cNvPr>
          <p:cNvSpPr>
            <a:spLocks noGrp="1"/>
          </p:cNvSpPr>
          <p:nvPr>
            <p:ph type="sldNum" idx="12"/>
          </p:nvPr>
        </p:nvSpPr>
        <p:spPr/>
        <p:txBody>
          <a:bodyPr/>
          <a:lstStyle/>
          <a:p>
            <a:fld id="{00000000-1234-1234-1234-123412341234}" type="slidenum">
              <a:rPr lang="en" smtClean="0"/>
              <a:pPr/>
              <a:t>39</a:t>
            </a:fld>
            <a:endParaRPr lang="en"/>
          </a:p>
        </p:txBody>
      </p:sp>
      <p:sp>
        <p:nvSpPr>
          <p:cNvPr id="6" name="TextBox 5">
            <a:extLst>
              <a:ext uri="{FF2B5EF4-FFF2-40B4-BE49-F238E27FC236}">
                <a16:creationId xmlns:a16="http://schemas.microsoft.com/office/drawing/2014/main" id="{95CCC1B2-7DF4-4F13-8663-660F2F31133C}"/>
              </a:ext>
            </a:extLst>
          </p:cNvPr>
          <p:cNvSpPr txBox="1"/>
          <p:nvPr/>
        </p:nvSpPr>
        <p:spPr>
          <a:xfrm>
            <a:off x="1728317" y="1912240"/>
            <a:ext cx="5958672" cy="1815882"/>
          </a:xfrm>
          <a:prstGeom prst="rect">
            <a:avLst/>
          </a:prstGeom>
          <a:noFill/>
        </p:spPr>
        <p:txBody>
          <a:bodyPr wrap="square">
            <a:spAutoFit/>
          </a:bodyPr>
          <a:lstStyle/>
          <a:p>
            <a:r>
              <a:rPr lang="en-US" sz="1400" dirty="0">
                <a:solidFill>
                  <a:srgbClr val="000000"/>
                </a:solidFill>
                <a:effectLst/>
                <a:latin typeface="Space Grotesk Light" panose="020B0604020202020204" charset="0"/>
                <a:ea typeface="Times New Roman" panose="02020603050405020304" pitchFamily="18" charset="0"/>
                <a:cs typeface="Space Grotesk Light" panose="020B0604020202020204" charset="0"/>
              </a:rPr>
              <a:t>We have a few plans for this project which is mentioned in the future scope portion, but we are unable to implement those things due to lack of time. The frontend of this project has been developed using HTML, JavaScript, CSS and Bootstrap. The backend of this project has been developed by PHP and MySQL.</a:t>
            </a:r>
          </a:p>
          <a:p>
            <a:endParaRPr lang="en-US" dirty="0">
              <a:latin typeface="Space Grotesk Light" panose="020B0604020202020204" charset="0"/>
              <a:cs typeface="Space Grotesk Light" panose="020B0604020202020204" charset="0"/>
            </a:endParaRPr>
          </a:p>
          <a:p>
            <a:r>
              <a:rPr lang="en-US" dirty="0">
                <a:latin typeface="Space Grotesk Light" panose="020B0604020202020204" charset="0"/>
                <a:cs typeface="Space Grotesk Light" panose="020B0604020202020204" charset="0"/>
              </a:rPr>
              <a:t>This technologies are evolving at a rapid speed in today’s world. So, there will always be a scope to upgrade this software.</a:t>
            </a:r>
            <a:endParaRPr lang="en-IN" dirty="0">
              <a:latin typeface="Space Grotesk Light" panose="020B0604020202020204" charset="0"/>
              <a:cs typeface="Space Grotesk Light" panose="020B0604020202020204" charset="0"/>
            </a:endParaRPr>
          </a:p>
        </p:txBody>
      </p:sp>
    </p:spTree>
    <p:extLst>
      <p:ext uri="{BB962C8B-B14F-4D97-AF65-F5344CB8AC3E}">
        <p14:creationId xmlns:p14="http://schemas.microsoft.com/office/powerpoint/2010/main" val="27801694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2286736"/>
            <a:ext cx="5878800" cy="1303800"/>
          </a:xfrm>
          <a:prstGeom prst="rect">
            <a:avLst/>
          </a:prstGeom>
        </p:spPr>
        <p:txBody>
          <a:bodyPr spcFirstLastPara="1" wrap="square" lIns="0" tIns="0" rIns="0" bIns="0" anchor="b" anchorCtr="0">
            <a:noAutofit/>
          </a:bodyPr>
          <a:lstStyle/>
          <a:p>
            <a:r>
              <a:rPr lang="en-US" dirty="0">
                <a:solidFill>
                  <a:schemeClr val="tx1"/>
                </a:solidFill>
              </a:rPr>
              <a:t>Introduction</a:t>
            </a:r>
            <a:endParaRPr dirty="0">
              <a:solidFill>
                <a:schemeClr val="tx1"/>
              </a:solidFill>
            </a:endParaRPr>
          </a:p>
        </p:txBody>
      </p:sp>
    </p:spTree>
  </p:cSld>
  <p:clrMapOvr>
    <a:masterClrMapping/>
  </p:clrMapOvr>
  <p:transition spd="slow">
    <p:fade thruBlk="1"/>
  </p:transition>
</p:sld>
</file>

<file path=ppt/slides/slide40.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2405"/>
        <p:cNvGrpSpPr/>
        <p:nvPr/>
      </p:nvGrpSpPr>
      <p:grpSpPr>
        <a:xfrm>
          <a:off x="0" y="0"/>
          <a:ext cx="0" cy="0"/>
          <a:chOff x="0" y="0"/>
          <a:chExt cx="0" cy="0"/>
        </a:xfrm>
      </p:grpSpPr>
      <p:sp>
        <p:nvSpPr>
          <p:cNvPr id="20" name="Google Shape;1190;p35">
            <a:extLst>
              <a:ext uri="{FF2B5EF4-FFF2-40B4-BE49-F238E27FC236}">
                <a16:creationId xmlns:a16="http://schemas.microsoft.com/office/drawing/2014/main" id="{1A0A9684-444D-4ACA-9C15-72BF0E1ECBD3}"/>
              </a:ext>
            </a:extLst>
          </p:cNvPr>
          <p:cNvSpPr txBox="1">
            <a:spLocks/>
          </p:cNvSpPr>
          <p:nvPr/>
        </p:nvSpPr>
        <p:spPr>
          <a:xfrm>
            <a:off x="142875" y="708025"/>
            <a:ext cx="5238750" cy="1160462"/>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Space Grotesk Light"/>
              <a:buNone/>
              <a:defRPr sz="3200" b="0" i="0" u="none" strike="noStrike" cap="none">
                <a:solidFill>
                  <a:schemeClr val="dk1"/>
                </a:solidFill>
                <a:latin typeface="Space Grotesk Light"/>
                <a:ea typeface="Space Grotesk Light"/>
                <a:cs typeface="Space Grotesk Light"/>
                <a:sym typeface="Space Grotesk Light"/>
              </a:defRPr>
            </a:lvl1pPr>
            <a:lvl2pPr marR="0" lvl="1" algn="l" rtl="0">
              <a:lnSpc>
                <a:spcPct val="90000"/>
              </a:lnSpc>
              <a:spcBef>
                <a:spcPts val="0"/>
              </a:spcBef>
              <a:spcAft>
                <a:spcPts val="0"/>
              </a:spcAft>
              <a:buClr>
                <a:schemeClr val="dk1"/>
              </a:buClr>
              <a:buSzPts val="3200"/>
              <a:buFont typeface="Space Grotesk Light"/>
              <a:buNone/>
              <a:defRPr sz="3200" b="0" i="0" u="none" strike="noStrike" cap="none">
                <a:solidFill>
                  <a:schemeClr val="dk1"/>
                </a:solidFill>
                <a:latin typeface="Space Grotesk Light"/>
                <a:ea typeface="Space Grotesk Light"/>
                <a:cs typeface="Space Grotesk Light"/>
                <a:sym typeface="Space Grotesk Light"/>
              </a:defRPr>
            </a:lvl2pPr>
            <a:lvl3pPr marR="0" lvl="2" algn="l" rtl="0">
              <a:lnSpc>
                <a:spcPct val="90000"/>
              </a:lnSpc>
              <a:spcBef>
                <a:spcPts val="0"/>
              </a:spcBef>
              <a:spcAft>
                <a:spcPts val="0"/>
              </a:spcAft>
              <a:buClr>
                <a:schemeClr val="dk1"/>
              </a:buClr>
              <a:buSzPts val="3200"/>
              <a:buFont typeface="Space Grotesk Light"/>
              <a:buNone/>
              <a:defRPr sz="3200" b="0" i="0" u="none" strike="noStrike" cap="none">
                <a:solidFill>
                  <a:schemeClr val="dk1"/>
                </a:solidFill>
                <a:latin typeface="Space Grotesk Light"/>
                <a:ea typeface="Space Grotesk Light"/>
                <a:cs typeface="Space Grotesk Light"/>
                <a:sym typeface="Space Grotesk Light"/>
              </a:defRPr>
            </a:lvl3pPr>
            <a:lvl4pPr marR="0" lvl="3" algn="l" rtl="0">
              <a:lnSpc>
                <a:spcPct val="90000"/>
              </a:lnSpc>
              <a:spcBef>
                <a:spcPts val="0"/>
              </a:spcBef>
              <a:spcAft>
                <a:spcPts val="0"/>
              </a:spcAft>
              <a:buClr>
                <a:schemeClr val="dk1"/>
              </a:buClr>
              <a:buSzPts val="3200"/>
              <a:buFont typeface="Space Grotesk Light"/>
              <a:buNone/>
              <a:defRPr sz="3200" b="0" i="0" u="none" strike="noStrike" cap="none">
                <a:solidFill>
                  <a:schemeClr val="dk1"/>
                </a:solidFill>
                <a:latin typeface="Space Grotesk Light"/>
                <a:ea typeface="Space Grotesk Light"/>
                <a:cs typeface="Space Grotesk Light"/>
                <a:sym typeface="Space Grotesk Light"/>
              </a:defRPr>
            </a:lvl4pPr>
            <a:lvl5pPr marR="0" lvl="4" algn="l" rtl="0">
              <a:lnSpc>
                <a:spcPct val="90000"/>
              </a:lnSpc>
              <a:spcBef>
                <a:spcPts val="0"/>
              </a:spcBef>
              <a:spcAft>
                <a:spcPts val="0"/>
              </a:spcAft>
              <a:buClr>
                <a:schemeClr val="dk1"/>
              </a:buClr>
              <a:buSzPts val="3200"/>
              <a:buFont typeface="Space Grotesk Light"/>
              <a:buNone/>
              <a:defRPr sz="3200" b="0" i="0" u="none" strike="noStrike" cap="none">
                <a:solidFill>
                  <a:schemeClr val="dk1"/>
                </a:solidFill>
                <a:latin typeface="Space Grotesk Light"/>
                <a:ea typeface="Space Grotesk Light"/>
                <a:cs typeface="Space Grotesk Light"/>
                <a:sym typeface="Space Grotesk Light"/>
              </a:defRPr>
            </a:lvl5pPr>
            <a:lvl6pPr marR="0" lvl="5" algn="l" rtl="0">
              <a:lnSpc>
                <a:spcPct val="90000"/>
              </a:lnSpc>
              <a:spcBef>
                <a:spcPts val="0"/>
              </a:spcBef>
              <a:spcAft>
                <a:spcPts val="0"/>
              </a:spcAft>
              <a:buClr>
                <a:schemeClr val="dk1"/>
              </a:buClr>
              <a:buSzPts val="3200"/>
              <a:buFont typeface="Space Grotesk Light"/>
              <a:buNone/>
              <a:defRPr sz="3200" b="0" i="0" u="none" strike="noStrike" cap="none">
                <a:solidFill>
                  <a:schemeClr val="dk1"/>
                </a:solidFill>
                <a:latin typeface="Space Grotesk Light"/>
                <a:ea typeface="Space Grotesk Light"/>
                <a:cs typeface="Space Grotesk Light"/>
                <a:sym typeface="Space Grotesk Light"/>
              </a:defRPr>
            </a:lvl6pPr>
            <a:lvl7pPr marR="0" lvl="6" algn="l" rtl="0">
              <a:lnSpc>
                <a:spcPct val="90000"/>
              </a:lnSpc>
              <a:spcBef>
                <a:spcPts val="0"/>
              </a:spcBef>
              <a:spcAft>
                <a:spcPts val="0"/>
              </a:spcAft>
              <a:buClr>
                <a:schemeClr val="dk1"/>
              </a:buClr>
              <a:buSzPts val="3200"/>
              <a:buFont typeface="Space Grotesk Light"/>
              <a:buNone/>
              <a:defRPr sz="3200" b="0" i="0" u="none" strike="noStrike" cap="none">
                <a:solidFill>
                  <a:schemeClr val="dk1"/>
                </a:solidFill>
                <a:latin typeface="Space Grotesk Light"/>
                <a:ea typeface="Space Grotesk Light"/>
                <a:cs typeface="Space Grotesk Light"/>
                <a:sym typeface="Space Grotesk Light"/>
              </a:defRPr>
            </a:lvl7pPr>
            <a:lvl8pPr marR="0" lvl="7" algn="l" rtl="0">
              <a:lnSpc>
                <a:spcPct val="90000"/>
              </a:lnSpc>
              <a:spcBef>
                <a:spcPts val="0"/>
              </a:spcBef>
              <a:spcAft>
                <a:spcPts val="0"/>
              </a:spcAft>
              <a:buClr>
                <a:schemeClr val="dk1"/>
              </a:buClr>
              <a:buSzPts val="3200"/>
              <a:buFont typeface="Space Grotesk Light"/>
              <a:buNone/>
              <a:defRPr sz="3200" b="0" i="0" u="none" strike="noStrike" cap="none">
                <a:solidFill>
                  <a:schemeClr val="dk1"/>
                </a:solidFill>
                <a:latin typeface="Space Grotesk Light"/>
                <a:ea typeface="Space Grotesk Light"/>
                <a:cs typeface="Space Grotesk Light"/>
                <a:sym typeface="Space Grotesk Light"/>
              </a:defRPr>
            </a:lvl8pPr>
            <a:lvl9pPr marR="0" lvl="8" algn="l" rtl="0">
              <a:lnSpc>
                <a:spcPct val="90000"/>
              </a:lnSpc>
              <a:spcBef>
                <a:spcPts val="0"/>
              </a:spcBef>
              <a:spcAft>
                <a:spcPts val="0"/>
              </a:spcAft>
              <a:buClr>
                <a:schemeClr val="dk1"/>
              </a:buClr>
              <a:buSzPts val="3200"/>
              <a:buFont typeface="Space Grotesk Light"/>
              <a:buNone/>
              <a:defRPr sz="3200" b="0" i="0" u="none" strike="noStrike" cap="none">
                <a:solidFill>
                  <a:schemeClr val="dk1"/>
                </a:solidFill>
                <a:latin typeface="Space Grotesk Light"/>
                <a:ea typeface="Space Grotesk Light"/>
                <a:cs typeface="Space Grotesk Light"/>
                <a:sym typeface="Space Grotesk Light"/>
              </a:defRPr>
            </a:lvl9pPr>
          </a:lstStyle>
          <a:p>
            <a:r>
              <a:rPr lang="en-IN" sz="7200" dirty="0">
                <a:solidFill>
                  <a:schemeClr val="lt1"/>
                </a:solidFill>
              </a:rPr>
              <a:t>Thank You!!</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path" presetSubtype="0" accel="50000" decel="50000" fill="hold" grpId="0" nodeType="withEffect">
                                  <p:stCondLst>
                                    <p:cond delay="0"/>
                                  </p:stCondLst>
                                  <p:childTnLst>
                                    <p:animMotion origin="layout" path="M -0.05208 0.02621 L 0.07292 0.02621 C 0.129 0.02621 0.19792 0.09554 0.19792 0.15188 L 0.19792 0.27805 " pathEditMode="fixed" rAng="0" ptsTypes="AAAA">
                                      <p:cBhvr>
                                        <p:cTn id="6" dur="2000" fill="hold"/>
                                        <p:tgtEl>
                                          <p:spTgt spid="20"/>
                                        </p:tgtEl>
                                        <p:attrNameLst>
                                          <p:attrName>ppt_x</p:attrName>
                                          <p:attrName>ppt_y</p:attrName>
                                        </p:attrNameLst>
                                      </p:cBhvr>
                                      <p:rCtr x="12500" y="1259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0DBBE-B766-42DA-A9C2-78FD369F6F20}"/>
              </a:ext>
            </a:extLst>
          </p:cNvPr>
          <p:cNvSpPr>
            <a:spLocks noGrp="1"/>
          </p:cNvSpPr>
          <p:nvPr>
            <p:ph type="ctrTitle"/>
          </p:nvPr>
        </p:nvSpPr>
        <p:spPr>
          <a:xfrm>
            <a:off x="1735649" y="1027327"/>
            <a:ext cx="5672700" cy="579925"/>
          </a:xfrm>
        </p:spPr>
        <p:txBody>
          <a:bodyPr/>
          <a:lstStyle/>
          <a:p>
            <a:r>
              <a:rPr lang="en-IN" sz="2800" dirty="0">
                <a:latin typeface="Space Grotesk Light" panose="020B0604020202020204" charset="0"/>
                <a:cs typeface="Space Grotesk Light" panose="020B0604020202020204" charset="0"/>
              </a:rPr>
              <a:t>INTRODUCTION</a:t>
            </a:r>
            <a:endParaRPr lang="en-IN" sz="4800" dirty="0"/>
          </a:p>
        </p:txBody>
      </p:sp>
      <p:sp>
        <p:nvSpPr>
          <p:cNvPr id="6" name="TextBox 5">
            <a:extLst>
              <a:ext uri="{FF2B5EF4-FFF2-40B4-BE49-F238E27FC236}">
                <a16:creationId xmlns:a16="http://schemas.microsoft.com/office/drawing/2014/main" id="{CC08F54C-1A95-49B3-8AB9-4CA5499A0E62}"/>
              </a:ext>
            </a:extLst>
          </p:cNvPr>
          <p:cNvSpPr txBox="1"/>
          <p:nvPr/>
        </p:nvSpPr>
        <p:spPr>
          <a:xfrm>
            <a:off x="1314993" y="1701971"/>
            <a:ext cx="6514011" cy="2498120"/>
          </a:xfrm>
          <a:prstGeom prst="rect">
            <a:avLst/>
          </a:prstGeom>
          <a:noFill/>
        </p:spPr>
        <p:txBody>
          <a:bodyPr wrap="square">
            <a:spAutoFit/>
          </a:bodyPr>
          <a:lstStyle/>
          <a:p>
            <a:pPr>
              <a:spcAft>
                <a:spcPts val="800"/>
              </a:spcAft>
            </a:pPr>
            <a:r>
              <a:rPr lang="en-US" sz="1300" dirty="0">
                <a:latin typeface="Space Grotesk Light" panose="020B0604020202020204" charset="0"/>
                <a:cs typeface="Space Grotesk Light" panose="020B0604020202020204" charset="0"/>
              </a:rPr>
              <a:t>In the era of internet all the essential items can be found on the internet. From groceries, electronic devices  to furniture, we can buy anything on internet. Even the education system got upgraded to online.  An education system which is solely based on Internet medium is called the </a:t>
            </a:r>
            <a:r>
              <a:rPr lang="en-US" sz="1300" u="sng" dirty="0">
                <a:effectLst>
                  <a:outerShdw blurRad="38100" dist="38100" dir="2700000" algn="tl">
                    <a:srgbClr val="000000">
                      <a:alpha val="43137"/>
                    </a:srgbClr>
                  </a:outerShdw>
                </a:effectLst>
                <a:latin typeface="Space Grotesk Light" panose="020B0604020202020204" charset="0"/>
                <a:cs typeface="Space Grotesk Light" panose="020B0604020202020204" charset="0"/>
              </a:rPr>
              <a:t>E-Learning System</a:t>
            </a:r>
            <a:r>
              <a:rPr lang="en-US" sz="1300" dirty="0">
                <a:latin typeface="Space Grotesk Light" panose="020B0604020202020204" charset="0"/>
                <a:cs typeface="Space Grotesk Light" panose="020B0604020202020204" charset="0"/>
              </a:rPr>
              <a:t>.</a:t>
            </a:r>
          </a:p>
          <a:p>
            <a:pPr>
              <a:spcAft>
                <a:spcPts val="800"/>
              </a:spcAft>
            </a:pPr>
            <a:endParaRPr lang="en-US" sz="1300" dirty="0">
              <a:latin typeface="Space Grotesk Light" panose="020B0604020202020204" charset="0"/>
              <a:cs typeface="Space Grotesk Light" panose="020B0604020202020204" charset="0"/>
            </a:endParaRPr>
          </a:p>
          <a:p>
            <a:pPr>
              <a:spcAft>
                <a:spcPts val="800"/>
              </a:spcAft>
            </a:pPr>
            <a:r>
              <a:rPr lang="en-US" sz="1300" dirty="0">
                <a:latin typeface="Space Grotesk Light" panose="020B0604020202020204" charset="0"/>
                <a:cs typeface="Space Grotesk Light" panose="020B0604020202020204" charset="0"/>
              </a:rPr>
              <a:t>Recently e-learning systems are experiencing rapid development. We are going through a tough time where the lives, health, economy even the education got affected. Education is the most important thing in anyone’s life. But in this time where social distancing is a must, a student can’t attend schools or colleges in regular way. So, online classes are organized by the schools and colleges which are an integrated part of E-learning System. </a:t>
            </a:r>
          </a:p>
        </p:txBody>
      </p:sp>
      <p:sp>
        <p:nvSpPr>
          <p:cNvPr id="4" name="Google Shape;913;p18">
            <a:extLst>
              <a:ext uri="{FF2B5EF4-FFF2-40B4-BE49-F238E27FC236}">
                <a16:creationId xmlns:a16="http://schemas.microsoft.com/office/drawing/2014/main" id="{77740148-1EFD-4FF0-B95A-3BA8C5D9AC2C}"/>
              </a:ext>
            </a:extLst>
          </p:cNvPr>
          <p:cNvSpPr txBox="1">
            <a:spLocks/>
          </p:cNvSpPr>
          <p:nvPr/>
        </p:nvSpPr>
        <p:spPr>
          <a:xfrm>
            <a:off x="4297650" y="5265788"/>
            <a:ext cx="548700" cy="393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fld id="{00000000-1234-1234-1234-123412341234}" type="slidenum">
              <a:rPr lang="en" sz="1300">
                <a:solidFill>
                  <a:schemeClr val="accent1"/>
                </a:solidFill>
                <a:latin typeface="Space Grotesk Light" panose="020B0604020202020204" charset="0"/>
                <a:cs typeface="Space Grotesk Light" panose="020B0604020202020204" charset="0"/>
              </a:rPr>
              <a:pPr algn="ctr"/>
              <a:t>5</a:t>
            </a:fld>
            <a:endParaRPr lang="en" sz="1300" dirty="0">
              <a:solidFill>
                <a:schemeClr val="accent1"/>
              </a:solidFill>
              <a:latin typeface="Space Grotesk Light" panose="020B0604020202020204" charset="0"/>
              <a:cs typeface="Space Grotesk Light" panose="020B0604020202020204" charset="0"/>
            </a:endParaRPr>
          </a:p>
        </p:txBody>
      </p:sp>
    </p:spTree>
    <p:extLst>
      <p:ext uri="{BB962C8B-B14F-4D97-AF65-F5344CB8AC3E}">
        <p14:creationId xmlns:p14="http://schemas.microsoft.com/office/powerpoint/2010/main" val="3445351882"/>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18"/>
          <p:cNvSpPr txBox="1">
            <a:spLocks noGrp="1"/>
          </p:cNvSpPr>
          <p:nvPr>
            <p:ph type="title"/>
          </p:nvPr>
        </p:nvSpPr>
        <p:spPr>
          <a:xfrm>
            <a:off x="1177200" y="1504336"/>
            <a:ext cx="6240900" cy="396300"/>
          </a:xfrm>
          <a:prstGeom prst="rect">
            <a:avLst/>
          </a:prstGeom>
        </p:spPr>
        <p:txBody>
          <a:bodyPr spcFirstLastPara="1" wrap="square" lIns="0" tIns="0" rIns="0" bIns="0" anchor="b" anchorCtr="0">
            <a:noAutofit/>
          </a:bodyPr>
          <a:lstStyle/>
          <a:p>
            <a:pPr algn="ctr"/>
            <a:r>
              <a:rPr lang="en-US" dirty="0"/>
              <a:t>Abstract</a:t>
            </a:r>
            <a:endParaRPr dirty="0"/>
          </a:p>
        </p:txBody>
      </p:sp>
      <p:sp>
        <p:nvSpPr>
          <p:cNvPr id="912" name="Google Shape;912;p18"/>
          <p:cNvSpPr txBox="1">
            <a:spLocks noGrp="1"/>
          </p:cNvSpPr>
          <p:nvPr>
            <p:ph type="body" idx="1"/>
          </p:nvPr>
        </p:nvSpPr>
        <p:spPr>
          <a:xfrm>
            <a:off x="1451550" y="2141739"/>
            <a:ext cx="6240900" cy="2834100"/>
          </a:xfrm>
          <a:prstGeom prst="rect">
            <a:avLst/>
          </a:prstGeom>
        </p:spPr>
        <p:txBody>
          <a:bodyPr spcFirstLastPara="1" wrap="square" lIns="0" tIns="0" rIns="0" bIns="0" anchor="t" anchorCtr="0">
            <a:noAutofit/>
          </a:bodyPr>
          <a:lstStyle/>
          <a:p>
            <a:pPr marL="88900" indent="0">
              <a:buNone/>
            </a:pPr>
            <a:r>
              <a:rPr lang="en-IN" sz="1400" dirty="0">
                <a:solidFill>
                  <a:srgbClr val="000000"/>
                </a:solidFill>
                <a:latin typeface="Space Grotesk Light" panose="020B0604020202020204" charset="0"/>
                <a:ea typeface="Times New Roman" panose="02020603050405020304" pitchFamily="18" charset="0"/>
                <a:cs typeface="Space Grotesk Light" panose="020B0604020202020204" charset="0"/>
              </a:rPr>
              <a:t>E-learning uses electronic media to deliver flexible vocational education and training. It includes access to, downloading materials through the web or reading a bunch of important blogs. It also includes online access to participation in course activities (e.g. online stimulations, online group discussions). Direct use of the Internet is detectable in learning and research purposes, structured learning curriculum; constant messaging between a teacher/trainer and learner on any learning issue, or online administration of learning activities. The effectiveness of e-learning has greatly enhanced through student-centre design</a:t>
            </a:r>
            <a:endParaRPr sz="1400" dirty="0">
              <a:latin typeface="Space Grotesk Light" panose="020B0604020202020204" charset="0"/>
              <a:cs typeface="Space Grotesk Light" panose="020B0604020202020204" charset="0"/>
            </a:endParaRPr>
          </a:p>
        </p:txBody>
      </p:sp>
      <p:sp>
        <p:nvSpPr>
          <p:cNvPr id="913" name="Google Shape;913;p18"/>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6</a:t>
            </a:fld>
            <a:endParaRPr dirty="0"/>
          </a:p>
        </p:txBody>
      </p:sp>
    </p:spTree>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CDBE8-D083-407C-9919-18938B2B6FF4}"/>
              </a:ext>
            </a:extLst>
          </p:cNvPr>
          <p:cNvSpPr>
            <a:spLocks noGrp="1"/>
          </p:cNvSpPr>
          <p:nvPr>
            <p:ph type="ctrTitle"/>
          </p:nvPr>
        </p:nvSpPr>
        <p:spPr>
          <a:xfrm>
            <a:off x="1836159" y="2408970"/>
            <a:ext cx="5672700" cy="1461205"/>
          </a:xfrm>
        </p:spPr>
        <p:txBody>
          <a:bodyPr/>
          <a:lstStyle/>
          <a:p>
            <a:r>
              <a:rPr lang="en-US" dirty="0"/>
              <a:t>Methodology</a:t>
            </a:r>
            <a:endParaRPr lang="en-IN" dirty="0"/>
          </a:p>
        </p:txBody>
      </p:sp>
    </p:spTree>
    <p:extLst>
      <p:ext uri="{BB962C8B-B14F-4D97-AF65-F5344CB8AC3E}">
        <p14:creationId xmlns:p14="http://schemas.microsoft.com/office/powerpoint/2010/main" val="1297494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1030289"/>
            <a:ext cx="5878800" cy="1632975"/>
          </a:xfrm>
          <a:prstGeom prst="rect">
            <a:avLst/>
          </a:prstGeom>
        </p:spPr>
        <p:txBody>
          <a:bodyPr spcFirstLastPara="1" wrap="square" lIns="0" tIns="0" rIns="0" bIns="0" anchor="b" anchorCtr="0">
            <a:noAutofit/>
          </a:bodyPr>
          <a:lstStyle/>
          <a:p>
            <a:br>
              <a:rPr lang="en-US" sz="4400" dirty="0"/>
            </a:br>
            <a:r>
              <a:rPr lang="en-US" sz="4400" dirty="0"/>
              <a:t>Entity Relationship Diagram</a:t>
            </a:r>
            <a:endParaRPr sz="4400" dirty="0"/>
          </a:p>
        </p:txBody>
      </p:sp>
      <p:pic>
        <p:nvPicPr>
          <p:cNvPr id="3" name="Picture 2">
            <a:extLst>
              <a:ext uri="{FF2B5EF4-FFF2-40B4-BE49-F238E27FC236}">
                <a16:creationId xmlns:a16="http://schemas.microsoft.com/office/drawing/2014/main" id="{AAFC553A-7EB0-4E0C-B295-5167F3AEF87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8847" b="88874" l="10375" r="91250"/>
                    </a14:imgEffect>
                  </a14:imgLayer>
                </a14:imgProps>
              </a:ext>
            </a:extLst>
          </a:blip>
          <a:stretch>
            <a:fillRect/>
          </a:stretch>
        </p:blipFill>
        <p:spPr>
          <a:xfrm>
            <a:off x="1995582" y="2348937"/>
            <a:ext cx="5515818" cy="3462900"/>
          </a:xfrm>
          <a:prstGeom prst="rect">
            <a:avLst/>
          </a:prstGeom>
          <a:ln>
            <a:noFill/>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034853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7" name="Google Shape;947;p20"/>
          <p:cNvSpPr txBox="1">
            <a:spLocks noGrp="1"/>
          </p:cNvSpPr>
          <p:nvPr>
            <p:ph type="sldNum" idx="12"/>
          </p:nvPr>
        </p:nvSpPr>
        <p:spPr>
          <a:prstGeom prst="rect">
            <a:avLst/>
          </a:prstGeom>
        </p:spPr>
        <p:txBody>
          <a:bodyPr spcFirstLastPara="1" wrap="square" lIns="0" tIns="0" rIns="0" bIns="0" anchor="ctr" anchorCtr="0">
            <a:noAutofit/>
          </a:bodyPr>
          <a:lstStyle/>
          <a:p>
            <a:fld id="{00000000-1234-1234-1234-123412341234}" type="slidenum">
              <a:rPr lang="en"/>
              <a:pPr/>
              <a:t>9</a:t>
            </a:fld>
            <a:endParaRPr/>
          </a:p>
        </p:txBody>
      </p:sp>
      <p:graphicFrame>
        <p:nvGraphicFramePr>
          <p:cNvPr id="8" name="Diagram 7">
            <a:extLst>
              <a:ext uri="{FF2B5EF4-FFF2-40B4-BE49-F238E27FC236}">
                <a16:creationId xmlns:a16="http://schemas.microsoft.com/office/drawing/2014/main" id="{22C546B7-A652-4F37-979D-AF931D88ED69}"/>
              </a:ext>
            </a:extLst>
          </p:cNvPr>
          <p:cNvGraphicFramePr/>
          <p:nvPr>
            <p:extLst>
              <p:ext uri="{D42A27DB-BD31-4B8C-83A1-F6EECF244321}">
                <p14:modId xmlns:p14="http://schemas.microsoft.com/office/powerpoint/2010/main" val="1286977065"/>
              </p:ext>
            </p:extLst>
          </p:nvPr>
        </p:nvGraphicFramePr>
        <p:xfrm>
          <a:off x="1197131" y="1563654"/>
          <a:ext cx="3169770" cy="37909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itle 6">
            <a:extLst>
              <a:ext uri="{FF2B5EF4-FFF2-40B4-BE49-F238E27FC236}">
                <a16:creationId xmlns:a16="http://schemas.microsoft.com/office/drawing/2014/main" id="{4D88297B-969E-490E-BD27-5FB8D36410A1}"/>
              </a:ext>
            </a:extLst>
          </p:cNvPr>
          <p:cNvSpPr>
            <a:spLocks noGrp="1"/>
          </p:cNvSpPr>
          <p:nvPr>
            <p:ph type="title"/>
          </p:nvPr>
        </p:nvSpPr>
        <p:spPr>
          <a:xfrm>
            <a:off x="1197131" y="1060715"/>
            <a:ext cx="6240900" cy="396300"/>
          </a:xfrm>
        </p:spPr>
        <p:txBody>
          <a:bodyPr/>
          <a:lstStyle/>
          <a:p>
            <a:pPr algn="ctr"/>
            <a:r>
              <a:rPr lang="en-US" dirty="0">
                <a:solidFill>
                  <a:schemeClr val="accent2">
                    <a:lumMod val="40000"/>
                    <a:lumOff val="60000"/>
                  </a:schemeClr>
                </a:solidFill>
              </a:rPr>
              <a:t>Entities</a:t>
            </a:r>
            <a:endParaRPr lang="en-IN" dirty="0">
              <a:solidFill>
                <a:schemeClr val="accent2">
                  <a:lumMod val="40000"/>
                  <a:lumOff val="6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1175</TotalTime>
  <Words>1963</Words>
  <Application>Microsoft Office PowerPoint</Application>
  <PresentationFormat>Custom</PresentationFormat>
  <Paragraphs>599</Paragraphs>
  <Slides>40</Slides>
  <Notes>36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Caladea</vt:lpstr>
      <vt:lpstr>Times New Roman</vt:lpstr>
      <vt:lpstr>Space Grotesk Light</vt:lpstr>
      <vt:lpstr>Calibri</vt:lpstr>
      <vt:lpstr>Arial</vt:lpstr>
      <vt:lpstr>Bianca template</vt:lpstr>
      <vt:lpstr>E Learning Portal (Web Based Learning System)</vt:lpstr>
      <vt:lpstr>University of Calcutta  [CC 13 Project Presentation]</vt:lpstr>
      <vt:lpstr> Domain Description </vt:lpstr>
      <vt:lpstr>Introduction</vt:lpstr>
      <vt:lpstr>INTRODUCTION</vt:lpstr>
      <vt:lpstr>Abstract</vt:lpstr>
      <vt:lpstr>Methodology</vt:lpstr>
      <vt:lpstr> Entity Relationship Diagram</vt:lpstr>
      <vt:lpstr>Entities</vt:lpstr>
      <vt:lpstr>Attributes</vt:lpstr>
      <vt:lpstr>Relationships</vt:lpstr>
      <vt:lpstr>PowerPoint Presentation</vt:lpstr>
      <vt:lpstr> Data Flow Diagram</vt:lpstr>
      <vt:lpstr>Data Flow Diagram</vt:lpstr>
      <vt:lpstr>Context Level Diagram</vt:lpstr>
      <vt:lpstr>Level 0 Data Flow Diagram</vt:lpstr>
      <vt:lpstr>Level 1 DFD of Admin</vt:lpstr>
      <vt:lpstr>Level 1 DFD of Student</vt:lpstr>
      <vt:lpstr>Level 1 DFD of Teacher</vt:lpstr>
      <vt:lpstr> Use-Case Model</vt:lpstr>
      <vt:lpstr>Use-case diagram</vt:lpstr>
      <vt:lpstr>Use-case diagram of Student</vt:lpstr>
      <vt:lpstr>Use-case diagram of Teacher</vt:lpstr>
      <vt:lpstr> Screen-Shots</vt:lpstr>
      <vt:lpstr>PowerPoint Presentation</vt:lpstr>
      <vt:lpstr>Login for Teacher/Students</vt:lpstr>
      <vt:lpstr>Registration Page of a Student</vt:lpstr>
      <vt:lpstr>Registration Page of a Teacher</vt:lpstr>
      <vt:lpstr> Class Diagram</vt:lpstr>
      <vt:lpstr>PowerPoint Presentation</vt:lpstr>
      <vt:lpstr> Functional Flowchart</vt:lpstr>
      <vt:lpstr>PowerPoint Presentation</vt:lpstr>
      <vt:lpstr>PowerPoint Presentation</vt:lpstr>
      <vt:lpstr>PowerPoint Presentation</vt:lpstr>
      <vt:lpstr>PowerPoint Presentation</vt:lpstr>
      <vt:lpstr>  Future Scope</vt:lpstr>
      <vt:lpstr>PowerPoint Presentation</vt:lpstr>
      <vt:lpstr>  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 Learning Portal (Web Based Learning System)</dc:title>
  <dc:creator>SHYBAL</dc:creator>
  <cp:lastModifiedBy>SHYBAL</cp:lastModifiedBy>
  <cp:revision>73</cp:revision>
  <dcterms:modified xsi:type="dcterms:W3CDTF">2021-07-27T05:18:38Z</dcterms:modified>
</cp:coreProperties>
</file>